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3" r:id="rId3"/>
    <p:sldId id="384" r:id="rId4"/>
    <p:sldId id="385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2" r:id="rId17"/>
    <p:sldId id="400" r:id="rId18"/>
    <p:sldId id="401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2" r:id="rId28"/>
    <p:sldId id="411" r:id="rId29"/>
    <p:sldId id="413" r:id="rId30"/>
    <p:sldId id="414" r:id="rId31"/>
    <p:sldId id="415" r:id="rId32"/>
    <p:sldId id="416" r:id="rId33"/>
    <p:sldId id="417" r:id="rId34"/>
    <p:sldId id="420" r:id="rId35"/>
    <p:sldId id="431" r:id="rId36"/>
    <p:sldId id="418" r:id="rId37"/>
    <p:sldId id="419" r:id="rId38"/>
    <p:sldId id="421" r:id="rId39"/>
    <p:sldId id="422" r:id="rId40"/>
    <p:sldId id="423" r:id="rId41"/>
    <p:sldId id="424" r:id="rId42"/>
    <p:sldId id="425" r:id="rId43"/>
    <p:sldId id="432" r:id="rId44"/>
    <p:sldId id="426" r:id="rId45"/>
    <p:sldId id="427" r:id="rId46"/>
    <p:sldId id="428" r:id="rId47"/>
    <p:sldId id="429" r:id="rId48"/>
    <p:sldId id="430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464" r:id="rId81"/>
    <p:sldId id="465" r:id="rId82"/>
    <p:sldId id="466" r:id="rId83"/>
    <p:sldId id="467" r:id="rId84"/>
    <p:sldId id="471" r:id="rId85"/>
    <p:sldId id="468" r:id="rId86"/>
    <p:sldId id="472" r:id="rId87"/>
    <p:sldId id="469" r:id="rId88"/>
    <p:sldId id="473" r:id="rId89"/>
    <p:sldId id="474" r:id="rId90"/>
    <p:sldId id="476" r:id="rId91"/>
    <p:sldId id="477" r:id="rId92"/>
    <p:sldId id="478" r:id="rId93"/>
    <p:sldId id="479" r:id="rId94"/>
    <p:sldId id="475" r:id="rId95"/>
    <p:sldId id="47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CC11A-015A-4BA2-A05D-0D095E93C24B}" v="9" dt="2023-12-03T12:34:53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C, Surendra" userId="deeda78b-a5d1-4be5-b7f3-6fabce1720c6" providerId="ADAL" clId="{C0BCC11A-015A-4BA2-A05D-0D095E93C24B}"/>
    <pc:docChg chg="undo custSel addSld modSld">
      <pc:chgData name="KC, Surendra" userId="deeda78b-a5d1-4be5-b7f3-6fabce1720c6" providerId="ADAL" clId="{C0BCC11A-015A-4BA2-A05D-0D095E93C24B}" dt="2023-12-05T12:23:29.287" v="380" actId="26606"/>
      <pc:docMkLst>
        <pc:docMk/>
      </pc:docMkLst>
      <pc:sldChg chg="modSp mod">
        <pc:chgData name="KC, Surendra" userId="deeda78b-a5d1-4be5-b7f3-6fabce1720c6" providerId="ADAL" clId="{C0BCC11A-015A-4BA2-A05D-0D095E93C24B}" dt="2023-11-29T04:34:19.174" v="0" actId="1076"/>
        <pc:sldMkLst>
          <pc:docMk/>
          <pc:sldMk cId="4118788503" sldId="346"/>
        </pc:sldMkLst>
        <pc:picChg chg="mod">
          <ac:chgData name="KC, Surendra" userId="deeda78b-a5d1-4be5-b7f3-6fabce1720c6" providerId="ADAL" clId="{C0BCC11A-015A-4BA2-A05D-0D095E93C24B}" dt="2023-11-29T04:34:19.174" v="0" actId="1076"/>
          <ac:picMkLst>
            <pc:docMk/>
            <pc:sldMk cId="4118788503" sldId="346"/>
            <ac:picMk id="4" creationId="{A5533A48-2B13-FDA4-FB6C-422EB55D1883}"/>
          </ac:picMkLst>
        </pc:picChg>
      </pc:sldChg>
      <pc:sldChg chg="addSp modSp mod">
        <pc:chgData name="KC, Surendra" userId="deeda78b-a5d1-4be5-b7f3-6fabce1720c6" providerId="ADAL" clId="{C0BCC11A-015A-4BA2-A05D-0D095E93C24B}" dt="2023-12-03T11:17:29.625" v="8" actId="1076"/>
        <pc:sldMkLst>
          <pc:docMk/>
          <pc:sldMk cId="20852705" sldId="385"/>
        </pc:sldMkLst>
        <pc:picChg chg="add mod">
          <ac:chgData name="KC, Surendra" userId="deeda78b-a5d1-4be5-b7f3-6fabce1720c6" providerId="ADAL" clId="{C0BCC11A-015A-4BA2-A05D-0D095E93C24B}" dt="2023-12-03T11:17:29.625" v="8" actId="1076"/>
          <ac:picMkLst>
            <pc:docMk/>
            <pc:sldMk cId="20852705" sldId="385"/>
            <ac:picMk id="6" creationId="{C77CAF8D-1025-0FEE-7078-6F216B85E844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14:40.435" v="3" actId="26606"/>
        <pc:sldMkLst>
          <pc:docMk/>
          <pc:sldMk cId="3686743685" sldId="388"/>
        </pc:sldMkLst>
        <pc:spChg chg="del">
          <ac:chgData name="KC, Surendra" userId="deeda78b-a5d1-4be5-b7f3-6fabce1720c6" providerId="ADAL" clId="{C0BCC11A-015A-4BA2-A05D-0D095E93C24B}" dt="2023-12-03T11:14:40.435" v="3" actId="26606"/>
          <ac:spMkLst>
            <pc:docMk/>
            <pc:sldMk cId="3686743685" sldId="388"/>
            <ac:spMk id="2" creationId="{3366AD96-48E7-29C3-CA60-239E77FE9CE7}"/>
          </ac:spMkLst>
        </pc:spChg>
        <pc:spChg chg="del">
          <ac:chgData name="KC, Surendra" userId="deeda78b-a5d1-4be5-b7f3-6fabce1720c6" providerId="ADAL" clId="{C0BCC11A-015A-4BA2-A05D-0D095E93C24B}" dt="2023-12-03T11:14:40.435" v="3" actId="26606"/>
          <ac:spMkLst>
            <pc:docMk/>
            <pc:sldMk cId="3686743685" sldId="388"/>
            <ac:spMk id="3" creationId="{593616D0-A87B-AE03-737A-F445D7C1467B}"/>
          </ac:spMkLst>
        </pc:spChg>
        <pc:spChg chg="add">
          <ac:chgData name="KC, Surendra" userId="deeda78b-a5d1-4be5-b7f3-6fabce1720c6" providerId="ADAL" clId="{C0BCC11A-015A-4BA2-A05D-0D095E93C24B}" dt="2023-12-03T11:14:40.435" v="3" actId="26606"/>
          <ac:spMkLst>
            <pc:docMk/>
            <pc:sldMk cId="3686743685" sldId="388"/>
            <ac:spMk id="10" creationId="{42A4FC2C-047E-45A5-965D-8E1E3BF09BC6}"/>
          </ac:spMkLst>
        </pc:spChg>
        <pc:picChg chg="add mod">
          <ac:chgData name="KC, Surendra" userId="deeda78b-a5d1-4be5-b7f3-6fabce1720c6" providerId="ADAL" clId="{C0BCC11A-015A-4BA2-A05D-0D095E93C24B}" dt="2023-12-03T11:14:40.435" v="3" actId="26606"/>
          <ac:picMkLst>
            <pc:docMk/>
            <pc:sldMk cId="3686743685" sldId="388"/>
            <ac:picMk id="5" creationId="{E37B9A5B-8660-9688-F66D-23ABB7789032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17:39.304" v="13" actId="26606"/>
        <pc:sldMkLst>
          <pc:docMk/>
          <pc:sldMk cId="921554248" sldId="389"/>
        </pc:sldMkLst>
        <pc:spChg chg="add del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2" creationId="{CC476428-DDB6-505C-64CE-CBC007ADBB46}"/>
          </ac:spMkLst>
        </pc:spChg>
        <pc:spChg chg="add del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3" creationId="{EC87265A-B495-2973-CAC2-3CC79011F5CA}"/>
          </ac:spMkLst>
        </pc:spChg>
        <pc:spChg chg="add del">
          <ac:chgData name="KC, Surendra" userId="deeda78b-a5d1-4be5-b7f3-6fabce1720c6" providerId="ADAL" clId="{C0BCC11A-015A-4BA2-A05D-0D095E93C24B}" dt="2023-12-03T11:17:39.288" v="12" actId="26606"/>
          <ac:spMkLst>
            <pc:docMk/>
            <pc:sldMk cId="921554248" sldId="389"/>
            <ac:spMk id="10" creationId="{42A4FC2C-047E-45A5-965D-8E1E3BF09BC6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13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17:39.304" v="13" actId="26606"/>
          <ac:spMkLst>
            <pc:docMk/>
            <pc:sldMk cId="921554248" sldId="389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17:39.304" v="13" actId="26606"/>
          <ac:picMkLst>
            <pc:docMk/>
            <pc:sldMk cId="921554248" sldId="389"/>
            <ac:picMk id="5" creationId="{49DD3409-79EE-A187-4DB8-AF5EDFC144A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18:04.577" v="16" actId="26606"/>
        <pc:sldMkLst>
          <pc:docMk/>
          <pc:sldMk cId="104208220" sldId="390"/>
        </pc:sldMkLst>
        <pc:spChg chg="del">
          <ac:chgData name="KC, Surendra" userId="deeda78b-a5d1-4be5-b7f3-6fabce1720c6" providerId="ADAL" clId="{C0BCC11A-015A-4BA2-A05D-0D095E93C24B}" dt="2023-12-03T11:18:04.577" v="16" actId="26606"/>
          <ac:spMkLst>
            <pc:docMk/>
            <pc:sldMk cId="104208220" sldId="390"/>
            <ac:spMk id="2" creationId="{C5322094-43B8-59AD-4710-C4EDE5B1A614}"/>
          </ac:spMkLst>
        </pc:spChg>
        <pc:spChg chg="del">
          <ac:chgData name="KC, Surendra" userId="deeda78b-a5d1-4be5-b7f3-6fabce1720c6" providerId="ADAL" clId="{C0BCC11A-015A-4BA2-A05D-0D095E93C24B}" dt="2023-12-03T11:18:04.577" v="16" actId="26606"/>
          <ac:spMkLst>
            <pc:docMk/>
            <pc:sldMk cId="104208220" sldId="390"/>
            <ac:spMk id="3" creationId="{F1FEA104-7B43-3BB8-E2B7-A898D8C72844}"/>
          </ac:spMkLst>
        </pc:spChg>
        <pc:spChg chg="add">
          <ac:chgData name="KC, Surendra" userId="deeda78b-a5d1-4be5-b7f3-6fabce1720c6" providerId="ADAL" clId="{C0BCC11A-015A-4BA2-A05D-0D095E93C24B}" dt="2023-12-03T11:18:04.577" v="16" actId="26606"/>
          <ac:spMkLst>
            <pc:docMk/>
            <pc:sldMk cId="104208220" sldId="390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18:04.577" v="16" actId="26606"/>
          <ac:spMkLst>
            <pc:docMk/>
            <pc:sldMk cId="104208220" sldId="390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18:04.577" v="16" actId="26606"/>
          <ac:spMkLst>
            <pc:docMk/>
            <pc:sldMk cId="104208220" sldId="390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18:04.577" v="16" actId="26606"/>
          <ac:grpSpMkLst>
            <pc:docMk/>
            <pc:sldMk cId="104208220" sldId="390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18:04.577" v="16" actId="26606"/>
          <ac:picMkLst>
            <pc:docMk/>
            <pc:sldMk cId="104208220" sldId="390"/>
            <ac:picMk id="5" creationId="{0D167801-BAA7-5DAB-32DE-893B112390DD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19:27.851" v="19" actId="26606"/>
        <pc:sldMkLst>
          <pc:docMk/>
          <pc:sldMk cId="1711003905" sldId="391"/>
        </pc:sldMkLst>
        <pc:spChg chg="del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2" creationId="{B71277B8-F516-5DD0-1D1F-99B0D6C59824}"/>
          </ac:spMkLst>
        </pc:spChg>
        <pc:spChg chg="del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3" creationId="{09189F97-2D97-F69D-FC37-5D7EA948294B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19:27.851" v="19" actId="26606"/>
          <ac:spMkLst>
            <pc:docMk/>
            <pc:sldMk cId="1711003905" sldId="391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19:27.851" v="19" actId="26606"/>
          <ac:picMkLst>
            <pc:docMk/>
            <pc:sldMk cId="1711003905" sldId="391"/>
            <ac:picMk id="5" creationId="{A56BB3FC-1C4F-8BA2-B78D-34456B59AF71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19:47.235" v="22" actId="26606"/>
        <pc:sldMkLst>
          <pc:docMk/>
          <pc:sldMk cId="3814109365" sldId="392"/>
        </pc:sldMkLst>
        <pc:spChg chg="del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2" creationId="{AD01EECA-540C-6693-2ECA-4C021E5F4884}"/>
          </ac:spMkLst>
        </pc:spChg>
        <pc:spChg chg="del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3" creationId="{3A74F5CF-96FD-9F98-C624-CD3BA74C1825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19:47.235" v="22" actId="26606"/>
          <ac:spMkLst>
            <pc:docMk/>
            <pc:sldMk cId="3814109365" sldId="392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19:47.235" v="22" actId="26606"/>
          <ac:picMkLst>
            <pc:docMk/>
            <pc:sldMk cId="3814109365" sldId="392"/>
            <ac:picMk id="5" creationId="{4E5ECAEE-8561-340A-8761-9276FCC4C15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0:21.586" v="25" actId="26606"/>
        <pc:sldMkLst>
          <pc:docMk/>
          <pc:sldMk cId="4020382912" sldId="393"/>
        </pc:sldMkLst>
        <pc:spChg chg="del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2" creationId="{EFB3B12E-47EC-1DDA-BC2B-713B9A2C6DFE}"/>
          </ac:spMkLst>
        </pc:spChg>
        <pc:spChg chg="del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3" creationId="{90631348-8C67-7D5B-3C3F-84CC1060CFDE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0:21.586" v="25" actId="26606"/>
          <ac:spMkLst>
            <pc:docMk/>
            <pc:sldMk cId="4020382912" sldId="393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0:21.586" v="25" actId="26606"/>
          <ac:picMkLst>
            <pc:docMk/>
            <pc:sldMk cId="4020382912" sldId="393"/>
            <ac:picMk id="5" creationId="{075A0ABE-BDA6-878E-1118-5CE51065A87F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0:45.787" v="28" actId="26606"/>
        <pc:sldMkLst>
          <pc:docMk/>
          <pc:sldMk cId="1827900929" sldId="394"/>
        </pc:sldMkLst>
        <pc:spChg chg="del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2" creationId="{E954DC87-7E16-9A66-09F4-D47D8D5B6EFF}"/>
          </ac:spMkLst>
        </pc:spChg>
        <pc:spChg chg="del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3" creationId="{F2B1B564-E3D4-6540-0B68-9158F473B21D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0:45.787" v="28" actId="26606"/>
          <ac:spMkLst>
            <pc:docMk/>
            <pc:sldMk cId="1827900929" sldId="394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0:45.787" v="28" actId="26606"/>
          <ac:picMkLst>
            <pc:docMk/>
            <pc:sldMk cId="1827900929" sldId="394"/>
            <ac:picMk id="5" creationId="{0BCE0847-FD40-617A-FA8D-FE54E3CEEEB4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0:55.803" v="33" actId="26606"/>
        <pc:sldMkLst>
          <pc:docMk/>
          <pc:sldMk cId="639201916" sldId="395"/>
        </pc:sldMkLst>
        <pc:spChg chg="add del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" creationId="{536EAED1-AA38-E80C-CBBA-F49AFB8A1BCB}"/>
          </ac:spMkLst>
        </pc:spChg>
        <pc:spChg chg="add del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3" creationId="{65502018-E4FD-A8CE-CA7D-60F347AFEFC4}"/>
          </ac:spMkLst>
        </pc:spChg>
        <pc:spChg chg="add del">
          <ac:chgData name="KC, Surendra" userId="deeda78b-a5d1-4be5-b7f3-6fabce1720c6" providerId="ADAL" clId="{C0BCC11A-015A-4BA2-A05D-0D095E93C24B}" dt="2023-12-03T11:20:55.791" v="32" actId="26606"/>
          <ac:spMkLst>
            <pc:docMk/>
            <pc:sldMk cId="639201916" sldId="395"/>
            <ac:spMk id="10" creationId="{86FF76B9-219D-4469-AF87-0236D29032F1}"/>
          </ac:spMkLst>
        </pc:spChg>
        <pc:spChg chg="add del">
          <ac:chgData name="KC, Surendra" userId="deeda78b-a5d1-4be5-b7f3-6fabce1720c6" providerId="ADAL" clId="{C0BCC11A-015A-4BA2-A05D-0D095E93C24B}" dt="2023-12-03T11:20:55.791" v="32" actId="26606"/>
          <ac:spMkLst>
            <pc:docMk/>
            <pc:sldMk cId="639201916" sldId="395"/>
            <ac:spMk id="16" creationId="{2E80C965-DB6D-4F81-9E9E-B027384D0BD6}"/>
          </ac:spMkLst>
        </pc:spChg>
        <pc:spChg chg="add del">
          <ac:chgData name="KC, Surendra" userId="deeda78b-a5d1-4be5-b7f3-6fabce1720c6" providerId="ADAL" clId="{C0BCC11A-015A-4BA2-A05D-0D095E93C24B}" dt="2023-12-03T11:20:55.791" v="32" actId="26606"/>
          <ac:spMkLst>
            <pc:docMk/>
            <pc:sldMk cId="639201916" sldId="395"/>
            <ac:spMk id="18" creationId="{633C5E46-DAC5-4661-9C87-22B08E2A512F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1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2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3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5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0:55.803" v="33" actId="26606"/>
          <ac:spMkLst>
            <pc:docMk/>
            <pc:sldMk cId="639201916" sldId="395"/>
            <ac:spMk id="26" creationId="{9A97C86A-04D6-40F7-AE84-31AB43E6A846}"/>
          </ac:spMkLst>
        </pc:spChg>
        <pc:grpChg chg="add del">
          <ac:chgData name="KC, Surendra" userId="deeda78b-a5d1-4be5-b7f3-6fabce1720c6" providerId="ADAL" clId="{C0BCC11A-015A-4BA2-A05D-0D095E93C24B}" dt="2023-12-03T11:20:55.791" v="32" actId="26606"/>
          <ac:grpSpMkLst>
            <pc:docMk/>
            <pc:sldMk cId="639201916" sldId="395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0:55.803" v="33" actId="26606"/>
          <ac:picMkLst>
            <pc:docMk/>
            <pc:sldMk cId="639201916" sldId="395"/>
            <ac:picMk id="5" creationId="{62130B4B-B9BD-C7DD-DF66-2719C82650D9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1:24.456" v="38" actId="26606"/>
        <pc:sldMkLst>
          <pc:docMk/>
          <pc:sldMk cId="436915784" sldId="396"/>
        </pc:sldMkLst>
        <pc:spChg chg="add del">
          <ac:chgData name="KC, Surendra" userId="deeda78b-a5d1-4be5-b7f3-6fabce1720c6" providerId="ADAL" clId="{C0BCC11A-015A-4BA2-A05D-0D095E93C24B}" dt="2023-12-03T11:21:24.456" v="38" actId="26606"/>
          <ac:spMkLst>
            <pc:docMk/>
            <pc:sldMk cId="436915784" sldId="396"/>
            <ac:spMk id="2" creationId="{81FFB38A-1AED-FCF6-8BB1-01E06F120DF1}"/>
          </ac:spMkLst>
        </pc:spChg>
        <pc:spChg chg="add del">
          <ac:chgData name="KC, Surendra" userId="deeda78b-a5d1-4be5-b7f3-6fabce1720c6" providerId="ADAL" clId="{C0BCC11A-015A-4BA2-A05D-0D095E93C24B}" dt="2023-12-03T11:21:24.456" v="38" actId="26606"/>
          <ac:spMkLst>
            <pc:docMk/>
            <pc:sldMk cId="436915784" sldId="396"/>
            <ac:spMk id="3" creationId="{69BA0EA8-3E2B-C127-FA37-84B5DFDEE629}"/>
          </ac:spMkLst>
        </pc:spChg>
        <pc:spChg chg="add del">
          <ac:chgData name="KC, Surendra" userId="deeda78b-a5d1-4be5-b7f3-6fabce1720c6" providerId="ADAL" clId="{C0BCC11A-015A-4BA2-A05D-0D095E93C24B}" dt="2023-12-03T11:21:24.456" v="37" actId="26606"/>
          <ac:spMkLst>
            <pc:docMk/>
            <pc:sldMk cId="436915784" sldId="396"/>
            <ac:spMk id="10" creationId="{42A4FC2C-047E-45A5-965D-8E1E3BF09BC6}"/>
          </ac:spMkLst>
        </pc:spChg>
        <pc:spChg chg="add">
          <ac:chgData name="KC, Surendra" userId="deeda78b-a5d1-4be5-b7f3-6fabce1720c6" providerId="ADAL" clId="{C0BCC11A-015A-4BA2-A05D-0D095E93C24B}" dt="2023-12-03T11:21:24.456" v="38" actId="26606"/>
          <ac:spMkLst>
            <pc:docMk/>
            <pc:sldMk cId="436915784" sldId="396"/>
            <ac:spMk id="12" creationId="{CB44330D-EA18-4254-AA95-EB49948539B8}"/>
          </ac:spMkLst>
        </pc:spChg>
        <pc:spChg chg="add">
          <ac:chgData name="KC, Surendra" userId="deeda78b-a5d1-4be5-b7f3-6fabce1720c6" providerId="ADAL" clId="{C0BCC11A-015A-4BA2-A05D-0D095E93C24B}" dt="2023-12-03T11:21:24.456" v="38" actId="26606"/>
          <ac:spMkLst>
            <pc:docMk/>
            <pc:sldMk cId="436915784" sldId="396"/>
            <ac:spMk id="13" creationId="{32BC26D8-82FB-445E-AA49-62A77D7C1EE0}"/>
          </ac:spMkLst>
        </pc:spChg>
        <pc:picChg chg="add mod">
          <ac:chgData name="KC, Surendra" userId="deeda78b-a5d1-4be5-b7f3-6fabce1720c6" providerId="ADAL" clId="{C0BCC11A-015A-4BA2-A05D-0D095E93C24B}" dt="2023-12-03T11:21:24.456" v="38" actId="26606"/>
          <ac:picMkLst>
            <pc:docMk/>
            <pc:sldMk cId="436915784" sldId="396"/>
            <ac:picMk id="5" creationId="{6F5E179A-69DE-94AA-489C-472F7E85E7D0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1:48.748" v="41" actId="26606"/>
        <pc:sldMkLst>
          <pc:docMk/>
          <pc:sldMk cId="319536609" sldId="397"/>
        </pc:sldMkLst>
        <pc:spChg chg="del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2" creationId="{B2D7DA9B-E7C1-3EC4-1E0E-919C5E4AC853}"/>
          </ac:spMkLst>
        </pc:spChg>
        <pc:spChg chg="del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3" creationId="{7580577A-20F3-012D-B839-3A8E4286871F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1:48.748" v="41" actId="26606"/>
          <ac:spMkLst>
            <pc:docMk/>
            <pc:sldMk cId="319536609" sldId="397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1:48.748" v="41" actId="26606"/>
          <ac:picMkLst>
            <pc:docMk/>
            <pc:sldMk cId="319536609" sldId="397"/>
            <ac:picMk id="5" creationId="{43F7B54C-9EAB-91E7-3866-B6E31244C8B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2:11.736" v="44" actId="26606"/>
        <pc:sldMkLst>
          <pc:docMk/>
          <pc:sldMk cId="1126383458" sldId="398"/>
        </pc:sldMkLst>
        <pc:spChg chg="del">
          <ac:chgData name="KC, Surendra" userId="deeda78b-a5d1-4be5-b7f3-6fabce1720c6" providerId="ADAL" clId="{C0BCC11A-015A-4BA2-A05D-0D095E93C24B}" dt="2023-12-03T11:22:11.736" v="44" actId="26606"/>
          <ac:spMkLst>
            <pc:docMk/>
            <pc:sldMk cId="1126383458" sldId="398"/>
            <ac:spMk id="2" creationId="{DAE3811E-93B3-137F-F45A-A9F74E7FA25A}"/>
          </ac:spMkLst>
        </pc:spChg>
        <pc:spChg chg="del">
          <ac:chgData name="KC, Surendra" userId="deeda78b-a5d1-4be5-b7f3-6fabce1720c6" providerId="ADAL" clId="{C0BCC11A-015A-4BA2-A05D-0D095E93C24B}" dt="2023-12-03T11:22:11.736" v="44" actId="26606"/>
          <ac:spMkLst>
            <pc:docMk/>
            <pc:sldMk cId="1126383458" sldId="398"/>
            <ac:spMk id="3" creationId="{BA7644FC-7662-DECE-22D6-2469E9C10F20}"/>
          </ac:spMkLst>
        </pc:spChg>
        <pc:spChg chg="add">
          <ac:chgData name="KC, Surendra" userId="deeda78b-a5d1-4be5-b7f3-6fabce1720c6" providerId="ADAL" clId="{C0BCC11A-015A-4BA2-A05D-0D095E93C24B}" dt="2023-12-03T11:22:11.736" v="44" actId="26606"/>
          <ac:spMkLst>
            <pc:docMk/>
            <pc:sldMk cId="1126383458" sldId="398"/>
            <ac:spMk id="10" creationId="{42A4FC2C-047E-45A5-965D-8E1E3BF09BC6}"/>
          </ac:spMkLst>
        </pc:spChg>
        <pc:picChg chg="add mod">
          <ac:chgData name="KC, Surendra" userId="deeda78b-a5d1-4be5-b7f3-6fabce1720c6" providerId="ADAL" clId="{C0BCC11A-015A-4BA2-A05D-0D095E93C24B}" dt="2023-12-03T11:22:11.736" v="44" actId="26606"/>
          <ac:picMkLst>
            <pc:docMk/>
            <pc:sldMk cId="1126383458" sldId="398"/>
            <ac:picMk id="5" creationId="{1AB6E228-DFC1-1DAA-2B79-CEA7E25B4334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2:20.534" v="47" actId="26606"/>
        <pc:sldMkLst>
          <pc:docMk/>
          <pc:sldMk cId="3038103906" sldId="399"/>
        </pc:sldMkLst>
        <pc:spChg chg="del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2" creationId="{167EECAD-902E-64BA-948C-839F1F61A85C}"/>
          </ac:spMkLst>
        </pc:spChg>
        <pc:spChg chg="del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3" creationId="{14601DCC-8BEF-E9ED-CD6C-8CA175DAA890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2:20.534" v="47" actId="26606"/>
          <ac:spMkLst>
            <pc:docMk/>
            <pc:sldMk cId="3038103906" sldId="399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2:20.534" v="47" actId="26606"/>
          <ac:picMkLst>
            <pc:docMk/>
            <pc:sldMk cId="3038103906" sldId="399"/>
            <ac:picMk id="5" creationId="{74E2DB6B-FCE5-C6F4-EAC5-93D758388ED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4:08.859" v="50" actId="26606"/>
        <pc:sldMkLst>
          <pc:docMk/>
          <pc:sldMk cId="3647904097" sldId="400"/>
        </pc:sldMkLst>
        <pc:spChg chg="del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2" creationId="{B43E8C0D-59E8-F6DF-5D82-76749390FDAD}"/>
          </ac:spMkLst>
        </pc:spChg>
        <pc:spChg chg="del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3" creationId="{676A1216-49EF-7817-CE3D-78531033FCF4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4:08.859" v="50" actId="26606"/>
          <ac:spMkLst>
            <pc:docMk/>
            <pc:sldMk cId="3647904097" sldId="400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4:08.859" v="50" actId="26606"/>
          <ac:picMkLst>
            <pc:docMk/>
            <pc:sldMk cId="3647904097" sldId="400"/>
            <ac:picMk id="5" creationId="{F3FD5400-4B0B-5E04-BB24-2EC496881FF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5:24.464" v="53" actId="26606"/>
        <pc:sldMkLst>
          <pc:docMk/>
          <pc:sldMk cId="1456353460" sldId="401"/>
        </pc:sldMkLst>
        <pc:spChg chg="del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2" creationId="{0E5559E8-1C40-2941-8B27-8FAA9474DA52}"/>
          </ac:spMkLst>
        </pc:spChg>
        <pc:spChg chg="del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3" creationId="{AAC8DECA-2721-5135-514A-2FF1B2AB1411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5:24.464" v="53" actId="26606"/>
          <ac:spMkLst>
            <pc:docMk/>
            <pc:sldMk cId="1456353460" sldId="401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5:24.464" v="53" actId="26606"/>
          <ac:picMkLst>
            <pc:docMk/>
            <pc:sldMk cId="1456353460" sldId="401"/>
            <ac:picMk id="5" creationId="{9EA06907-0A7F-0B62-62E9-741810C531F4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5:42.877" v="60" actId="26606"/>
        <pc:sldMkLst>
          <pc:docMk/>
          <pc:sldMk cId="3263197647" sldId="402"/>
        </pc:sldMkLst>
        <pc:spChg chg="add del">
          <ac:chgData name="KC, Surendra" userId="deeda78b-a5d1-4be5-b7f3-6fabce1720c6" providerId="ADAL" clId="{C0BCC11A-015A-4BA2-A05D-0D095E93C24B}" dt="2023-12-03T11:25:42.877" v="60" actId="26606"/>
          <ac:spMkLst>
            <pc:docMk/>
            <pc:sldMk cId="3263197647" sldId="402"/>
            <ac:spMk id="2" creationId="{8BF056E2-FEE8-DD1D-89A0-470A32F52116}"/>
          </ac:spMkLst>
        </pc:spChg>
        <pc:spChg chg="add del">
          <ac:chgData name="KC, Surendra" userId="deeda78b-a5d1-4be5-b7f3-6fabce1720c6" providerId="ADAL" clId="{C0BCC11A-015A-4BA2-A05D-0D095E93C24B}" dt="2023-12-03T11:25:42.877" v="60" actId="26606"/>
          <ac:spMkLst>
            <pc:docMk/>
            <pc:sldMk cId="3263197647" sldId="402"/>
            <ac:spMk id="3" creationId="{FA8A082B-5981-BC90-7A4E-F5AB592D5F09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31" creationId="{F3060C83-F051-4F0E-ABAD-AA0DFC48B218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33" creationId="{83C98ABE-055B-441F-B07E-44F97F083C39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35" creationId="{29FDB030-9B49-4CED-8CCD-4D99382388AC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37" creationId="{3783CA14-24A1-485C-8B30-D6A5D87987AD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39" creationId="{9A97C86A-04D6-40F7-AE84-31AB43E6A846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41" creationId="{FF9F2414-84E8-453E-B1F3-389FDE8192D9}"/>
          </ac:spMkLst>
        </pc:spChg>
        <pc:spChg chg="add del">
          <ac:chgData name="KC, Surendra" userId="deeda78b-a5d1-4be5-b7f3-6fabce1720c6" providerId="ADAL" clId="{C0BCC11A-015A-4BA2-A05D-0D095E93C24B}" dt="2023-12-03T11:25:40.698" v="57" actId="26606"/>
          <ac:spMkLst>
            <pc:docMk/>
            <pc:sldMk cId="3263197647" sldId="402"/>
            <ac:spMk id="1043" creationId="{3ECA69A1-7536-43AC-85EF-C7106179F5ED}"/>
          </ac:spMkLst>
        </pc:spChg>
        <pc:spChg chg="add del">
          <ac:chgData name="KC, Surendra" userId="deeda78b-a5d1-4be5-b7f3-6fabce1720c6" providerId="ADAL" clId="{C0BCC11A-015A-4BA2-A05D-0D095E93C24B}" dt="2023-12-03T11:25:42.877" v="59" actId="26606"/>
          <ac:spMkLst>
            <pc:docMk/>
            <pc:sldMk cId="3263197647" sldId="402"/>
            <ac:spMk id="1045" creationId="{86FF76B9-219D-4469-AF87-0236D29032F1}"/>
          </ac:spMkLst>
        </pc:spChg>
        <pc:spChg chg="add del">
          <ac:chgData name="KC, Surendra" userId="deeda78b-a5d1-4be5-b7f3-6fabce1720c6" providerId="ADAL" clId="{C0BCC11A-015A-4BA2-A05D-0D095E93C24B}" dt="2023-12-03T11:25:42.877" v="59" actId="26606"/>
          <ac:spMkLst>
            <pc:docMk/>
            <pc:sldMk cId="3263197647" sldId="402"/>
            <ac:spMk id="1048" creationId="{2E80C965-DB6D-4F81-9E9E-B027384D0BD6}"/>
          </ac:spMkLst>
        </pc:spChg>
        <pc:spChg chg="add del">
          <ac:chgData name="KC, Surendra" userId="deeda78b-a5d1-4be5-b7f3-6fabce1720c6" providerId="ADAL" clId="{C0BCC11A-015A-4BA2-A05D-0D095E93C24B}" dt="2023-12-03T11:25:42.877" v="59" actId="26606"/>
          <ac:spMkLst>
            <pc:docMk/>
            <pc:sldMk cId="3263197647" sldId="402"/>
            <ac:spMk id="1049" creationId="{633C5E46-DAC5-4661-9C87-22B08E2A512F}"/>
          </ac:spMkLst>
        </pc:spChg>
        <pc:grpChg chg="add del">
          <ac:chgData name="KC, Surendra" userId="deeda78b-a5d1-4be5-b7f3-6fabce1720c6" providerId="ADAL" clId="{C0BCC11A-015A-4BA2-A05D-0D095E93C24B}" dt="2023-12-03T11:25:42.877" v="59" actId="26606"/>
          <ac:grpSpMkLst>
            <pc:docMk/>
            <pc:sldMk cId="3263197647" sldId="402"/>
            <ac:grpSpMk id="1046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5:42.877" v="60" actId="26606"/>
          <ac:picMkLst>
            <pc:docMk/>
            <pc:sldMk cId="3263197647" sldId="402"/>
            <ac:picMk id="1026" creationId="{1E2E07D7-5ADD-6DA6-99FA-C4E364FDA15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6:56.083" v="63" actId="26606"/>
        <pc:sldMkLst>
          <pc:docMk/>
          <pc:sldMk cId="4172373313" sldId="403"/>
        </pc:sldMkLst>
        <pc:spChg chg="del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2" creationId="{A1B51137-3002-6E25-D9EB-5619AAE5B446}"/>
          </ac:spMkLst>
        </pc:spChg>
        <pc:spChg chg="del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3" creationId="{E1CCFFBC-D108-06F3-0A4E-64B570FBEB8B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6:56.083" v="63" actId="26606"/>
          <ac:spMkLst>
            <pc:docMk/>
            <pc:sldMk cId="4172373313" sldId="403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6:56.083" v="63" actId="26606"/>
          <ac:picMkLst>
            <pc:docMk/>
            <pc:sldMk cId="4172373313" sldId="403"/>
            <ac:picMk id="5" creationId="{BA18F48B-C554-7A75-B127-03901887E1CF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7:13.343" v="66" actId="26606"/>
        <pc:sldMkLst>
          <pc:docMk/>
          <pc:sldMk cId="1938861616" sldId="404"/>
        </pc:sldMkLst>
        <pc:spChg chg="del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2" creationId="{B858A9FC-D7B7-ECD3-A6BE-FF2EDD6B5042}"/>
          </ac:spMkLst>
        </pc:spChg>
        <pc:spChg chg="del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3" creationId="{C4899F4B-7A5E-41F8-0D53-D6541DBE2DA1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7:13.343" v="66" actId="26606"/>
          <ac:spMkLst>
            <pc:docMk/>
            <pc:sldMk cId="1938861616" sldId="404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7:13.343" v="66" actId="26606"/>
          <ac:picMkLst>
            <pc:docMk/>
            <pc:sldMk cId="1938861616" sldId="404"/>
            <ac:picMk id="5" creationId="{C019D231-DC3A-D442-AD11-E67DAAA1C18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7:36.627" v="69" actId="26606"/>
        <pc:sldMkLst>
          <pc:docMk/>
          <pc:sldMk cId="1765843349" sldId="405"/>
        </pc:sldMkLst>
        <pc:spChg chg="del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2" creationId="{759AFFE8-77E5-F438-2047-BA2DE3E350CE}"/>
          </ac:spMkLst>
        </pc:spChg>
        <pc:spChg chg="del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3" creationId="{46BA7224-90EC-0C12-4AE4-2C5A30F95F30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27:36.627" v="69" actId="26606"/>
          <ac:spMkLst>
            <pc:docMk/>
            <pc:sldMk cId="1765843349" sldId="405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27:36.627" v="69" actId="26606"/>
          <ac:picMkLst>
            <pc:docMk/>
            <pc:sldMk cId="1765843349" sldId="405"/>
            <ac:picMk id="5" creationId="{3787E74B-3169-8763-09E7-E0E6F3D8650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7:55.692" v="74" actId="26606"/>
        <pc:sldMkLst>
          <pc:docMk/>
          <pc:sldMk cId="2706101003" sldId="406"/>
        </pc:sldMkLst>
        <pc:spChg chg="add del">
          <ac:chgData name="KC, Surendra" userId="deeda78b-a5d1-4be5-b7f3-6fabce1720c6" providerId="ADAL" clId="{C0BCC11A-015A-4BA2-A05D-0D095E93C24B}" dt="2023-12-03T11:27:55.692" v="74" actId="26606"/>
          <ac:spMkLst>
            <pc:docMk/>
            <pc:sldMk cId="2706101003" sldId="406"/>
            <ac:spMk id="2" creationId="{F7554506-337D-AD77-5222-FDB275D25332}"/>
          </ac:spMkLst>
        </pc:spChg>
        <pc:spChg chg="add del">
          <ac:chgData name="KC, Surendra" userId="deeda78b-a5d1-4be5-b7f3-6fabce1720c6" providerId="ADAL" clId="{C0BCC11A-015A-4BA2-A05D-0D095E93C24B}" dt="2023-12-03T11:27:55.692" v="74" actId="26606"/>
          <ac:spMkLst>
            <pc:docMk/>
            <pc:sldMk cId="2706101003" sldId="406"/>
            <ac:spMk id="3" creationId="{E26B2C71-2998-1AF2-AB1B-8B3267698D6A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10" creationId="{F3060C83-F051-4F0E-ABAD-AA0DFC48B218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12" creationId="{83C98ABE-055B-441F-B07E-44F97F083C39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14" creationId="{29FDB030-9B49-4CED-8CCD-4D99382388AC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16" creationId="{3783CA14-24A1-485C-8B30-D6A5D87987AD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18" creationId="{9A97C86A-04D6-40F7-AE84-31AB43E6A846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20" creationId="{FF9F2414-84E8-453E-B1F3-389FDE8192D9}"/>
          </ac:spMkLst>
        </pc:spChg>
        <pc:spChg chg="add del">
          <ac:chgData name="KC, Surendra" userId="deeda78b-a5d1-4be5-b7f3-6fabce1720c6" providerId="ADAL" clId="{C0BCC11A-015A-4BA2-A05D-0D095E93C24B}" dt="2023-12-03T11:27:55.677" v="73" actId="26606"/>
          <ac:spMkLst>
            <pc:docMk/>
            <pc:sldMk cId="2706101003" sldId="406"/>
            <ac:spMk id="22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1:27:55.692" v="74" actId="26606"/>
          <ac:spMkLst>
            <pc:docMk/>
            <pc:sldMk cId="2706101003" sldId="406"/>
            <ac:spMk id="24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27:55.692" v="74" actId="26606"/>
          <ac:spMkLst>
            <pc:docMk/>
            <pc:sldMk cId="2706101003" sldId="406"/>
            <ac:spMk id="27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27:55.692" v="74" actId="26606"/>
          <ac:spMkLst>
            <pc:docMk/>
            <pc:sldMk cId="2706101003" sldId="406"/>
            <ac:spMk id="2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27:55.692" v="74" actId="26606"/>
          <ac:grpSpMkLst>
            <pc:docMk/>
            <pc:sldMk cId="2706101003" sldId="406"/>
            <ac:grpSpMk id="25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7:55.692" v="74" actId="26606"/>
          <ac:picMkLst>
            <pc:docMk/>
            <pc:sldMk cId="2706101003" sldId="406"/>
            <ac:picMk id="5" creationId="{216DD2F9-AD76-FDAF-E4E8-80CED70C7CA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8:21.242" v="77" actId="26606"/>
        <pc:sldMkLst>
          <pc:docMk/>
          <pc:sldMk cId="1351333283" sldId="407"/>
        </pc:sldMkLst>
        <pc:spChg chg="del">
          <ac:chgData name="KC, Surendra" userId="deeda78b-a5d1-4be5-b7f3-6fabce1720c6" providerId="ADAL" clId="{C0BCC11A-015A-4BA2-A05D-0D095E93C24B}" dt="2023-12-03T11:28:21.242" v="77" actId="26606"/>
          <ac:spMkLst>
            <pc:docMk/>
            <pc:sldMk cId="1351333283" sldId="407"/>
            <ac:spMk id="2" creationId="{AB68B08F-41AD-3A4A-5576-DF092F2E5EC0}"/>
          </ac:spMkLst>
        </pc:spChg>
        <pc:spChg chg="del">
          <ac:chgData name="KC, Surendra" userId="deeda78b-a5d1-4be5-b7f3-6fabce1720c6" providerId="ADAL" clId="{C0BCC11A-015A-4BA2-A05D-0D095E93C24B}" dt="2023-12-03T11:28:21.242" v="77" actId="26606"/>
          <ac:spMkLst>
            <pc:docMk/>
            <pc:sldMk cId="1351333283" sldId="407"/>
            <ac:spMk id="3" creationId="{830DA4AA-679A-8C6A-8D61-A4FC17F6CB9B}"/>
          </ac:spMkLst>
        </pc:spChg>
        <pc:spChg chg="add">
          <ac:chgData name="KC, Surendra" userId="deeda78b-a5d1-4be5-b7f3-6fabce1720c6" providerId="ADAL" clId="{C0BCC11A-015A-4BA2-A05D-0D095E93C24B}" dt="2023-12-03T11:28:21.242" v="77" actId="26606"/>
          <ac:spMkLst>
            <pc:docMk/>
            <pc:sldMk cId="1351333283" sldId="407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28:21.242" v="77" actId="26606"/>
          <ac:spMkLst>
            <pc:docMk/>
            <pc:sldMk cId="1351333283" sldId="407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28:21.242" v="77" actId="26606"/>
          <ac:spMkLst>
            <pc:docMk/>
            <pc:sldMk cId="1351333283" sldId="407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28:21.242" v="77" actId="26606"/>
          <ac:grpSpMkLst>
            <pc:docMk/>
            <pc:sldMk cId="1351333283" sldId="407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8:21.242" v="77" actId="26606"/>
          <ac:picMkLst>
            <pc:docMk/>
            <pc:sldMk cId="1351333283" sldId="407"/>
            <ac:picMk id="5" creationId="{582D8F1F-C74F-2B4A-2081-4315FA05A1F0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8:45.100" v="80" actId="26606"/>
        <pc:sldMkLst>
          <pc:docMk/>
          <pc:sldMk cId="3285162855" sldId="408"/>
        </pc:sldMkLst>
        <pc:spChg chg="del">
          <ac:chgData name="KC, Surendra" userId="deeda78b-a5d1-4be5-b7f3-6fabce1720c6" providerId="ADAL" clId="{C0BCC11A-015A-4BA2-A05D-0D095E93C24B}" dt="2023-12-03T11:28:45.100" v="80" actId="26606"/>
          <ac:spMkLst>
            <pc:docMk/>
            <pc:sldMk cId="3285162855" sldId="408"/>
            <ac:spMk id="2" creationId="{A9777929-0C86-78FB-4F71-D4521C241E06}"/>
          </ac:spMkLst>
        </pc:spChg>
        <pc:spChg chg="del">
          <ac:chgData name="KC, Surendra" userId="deeda78b-a5d1-4be5-b7f3-6fabce1720c6" providerId="ADAL" clId="{C0BCC11A-015A-4BA2-A05D-0D095E93C24B}" dt="2023-12-03T11:28:45.100" v="80" actId="26606"/>
          <ac:spMkLst>
            <pc:docMk/>
            <pc:sldMk cId="3285162855" sldId="408"/>
            <ac:spMk id="3" creationId="{463791DA-8C0D-E767-9B5E-2855782E5BA8}"/>
          </ac:spMkLst>
        </pc:spChg>
        <pc:spChg chg="add">
          <ac:chgData name="KC, Surendra" userId="deeda78b-a5d1-4be5-b7f3-6fabce1720c6" providerId="ADAL" clId="{C0BCC11A-015A-4BA2-A05D-0D095E93C24B}" dt="2023-12-03T11:28:45.100" v="80" actId="26606"/>
          <ac:spMkLst>
            <pc:docMk/>
            <pc:sldMk cId="3285162855" sldId="408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28:45.100" v="80" actId="26606"/>
          <ac:spMkLst>
            <pc:docMk/>
            <pc:sldMk cId="3285162855" sldId="408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28:45.100" v="80" actId="26606"/>
          <ac:spMkLst>
            <pc:docMk/>
            <pc:sldMk cId="3285162855" sldId="408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28:45.100" v="80" actId="26606"/>
          <ac:grpSpMkLst>
            <pc:docMk/>
            <pc:sldMk cId="3285162855" sldId="408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8:45.100" v="80" actId="26606"/>
          <ac:picMkLst>
            <pc:docMk/>
            <pc:sldMk cId="3285162855" sldId="408"/>
            <ac:picMk id="5" creationId="{4052CCF1-1D75-0546-D095-C8600B7C744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29:54.707" v="85" actId="26606"/>
        <pc:sldMkLst>
          <pc:docMk/>
          <pc:sldMk cId="2315264524" sldId="409"/>
        </pc:sldMkLst>
        <pc:spChg chg="del">
          <ac:chgData name="KC, Surendra" userId="deeda78b-a5d1-4be5-b7f3-6fabce1720c6" providerId="ADAL" clId="{C0BCC11A-015A-4BA2-A05D-0D095E93C24B}" dt="2023-12-03T11:29:54.707" v="85" actId="26606"/>
          <ac:spMkLst>
            <pc:docMk/>
            <pc:sldMk cId="2315264524" sldId="409"/>
            <ac:spMk id="2" creationId="{71C82AC6-9A87-D6BD-8101-0D459EB92951}"/>
          </ac:spMkLst>
        </pc:spChg>
        <pc:spChg chg="add del">
          <ac:chgData name="KC, Surendra" userId="deeda78b-a5d1-4be5-b7f3-6fabce1720c6" providerId="ADAL" clId="{C0BCC11A-015A-4BA2-A05D-0D095E93C24B}" dt="2023-12-03T11:29:54.707" v="85" actId="26606"/>
          <ac:spMkLst>
            <pc:docMk/>
            <pc:sldMk cId="2315264524" sldId="409"/>
            <ac:spMk id="3" creationId="{AC05ED87-F9CB-8107-8CD1-AFD2B121BC31}"/>
          </ac:spMkLst>
        </pc:spChg>
        <pc:spChg chg="add">
          <ac:chgData name="KC, Surendra" userId="deeda78b-a5d1-4be5-b7f3-6fabce1720c6" providerId="ADAL" clId="{C0BCC11A-015A-4BA2-A05D-0D095E93C24B}" dt="2023-12-03T11:29:54.707" v="85" actId="26606"/>
          <ac:spMkLst>
            <pc:docMk/>
            <pc:sldMk cId="2315264524" sldId="409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29:54.707" v="85" actId="26606"/>
          <ac:spMkLst>
            <pc:docMk/>
            <pc:sldMk cId="2315264524" sldId="409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29:54.707" v="85" actId="26606"/>
          <ac:spMkLst>
            <pc:docMk/>
            <pc:sldMk cId="2315264524" sldId="409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29:54.707" v="85" actId="26606"/>
          <ac:grpSpMkLst>
            <pc:docMk/>
            <pc:sldMk cId="2315264524" sldId="409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29:54.707" v="85" actId="26606"/>
          <ac:picMkLst>
            <pc:docMk/>
            <pc:sldMk cId="2315264524" sldId="409"/>
            <ac:picMk id="5" creationId="{D26C35D6-09F1-4B75-4F07-B163E0789D14}"/>
          </ac:picMkLst>
        </pc:picChg>
        <pc:picChg chg="add del mod ord">
          <ac:chgData name="KC, Surendra" userId="deeda78b-a5d1-4be5-b7f3-6fabce1720c6" providerId="ADAL" clId="{C0BCC11A-015A-4BA2-A05D-0D095E93C24B}" dt="2023-12-03T11:29:52.132" v="84" actId="22"/>
          <ac:picMkLst>
            <pc:docMk/>
            <pc:sldMk cId="2315264524" sldId="409"/>
            <ac:picMk id="7" creationId="{D6544578-D583-EB60-02B3-D289435B8EC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30:11.443" v="90" actId="27614"/>
        <pc:sldMkLst>
          <pc:docMk/>
          <pc:sldMk cId="334737541" sldId="410"/>
        </pc:sldMkLst>
        <pc:spChg chg="del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2" creationId="{89AAC79C-AC1D-AE5B-F142-E447BC9B6C05}"/>
          </ac:spMkLst>
        </pc:spChg>
        <pc:spChg chg="del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3" creationId="{C82DF294-D54A-9F03-DBC4-0516743E6433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30:05.645" v="88" actId="26606"/>
          <ac:spMkLst>
            <pc:docMk/>
            <pc:sldMk cId="334737541" sldId="410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30:11.443" v="90" actId="27614"/>
          <ac:picMkLst>
            <pc:docMk/>
            <pc:sldMk cId="334737541" sldId="410"/>
            <ac:picMk id="5" creationId="{BC1022AB-EDE1-1F23-1875-744B9602B60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33:27.817" v="92" actId="26606"/>
        <pc:sldMkLst>
          <pc:docMk/>
          <pc:sldMk cId="3289212250" sldId="411"/>
        </pc:sldMkLst>
        <pc:spChg chg="del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2" creationId="{CFB68E08-D7FC-8011-633A-418B10AA7F77}"/>
          </ac:spMkLst>
        </pc:spChg>
        <pc:spChg chg="del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3" creationId="{DBE7681B-E7A9-1801-8DF0-622D82BDA928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33:27.817" v="92" actId="26606"/>
          <ac:spMkLst>
            <pc:docMk/>
            <pc:sldMk cId="3289212250" sldId="411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33:27.817" v="92" actId="26606"/>
          <ac:picMkLst>
            <pc:docMk/>
            <pc:sldMk cId="3289212250" sldId="411"/>
            <ac:picMk id="5" creationId="{2191D79A-D9D2-DECF-EADC-D1A86970EC4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38:17.201" v="95" actId="26606"/>
        <pc:sldMkLst>
          <pc:docMk/>
          <pc:sldMk cId="728456139" sldId="412"/>
        </pc:sldMkLst>
        <pc:spChg chg="del">
          <ac:chgData name="KC, Surendra" userId="deeda78b-a5d1-4be5-b7f3-6fabce1720c6" providerId="ADAL" clId="{C0BCC11A-015A-4BA2-A05D-0D095E93C24B}" dt="2023-12-03T11:38:17.201" v="95" actId="26606"/>
          <ac:spMkLst>
            <pc:docMk/>
            <pc:sldMk cId="728456139" sldId="412"/>
            <ac:spMk id="2" creationId="{ECA5F9D4-D33A-4B79-B68B-3652164BB846}"/>
          </ac:spMkLst>
        </pc:spChg>
        <pc:spChg chg="del">
          <ac:chgData name="KC, Surendra" userId="deeda78b-a5d1-4be5-b7f3-6fabce1720c6" providerId="ADAL" clId="{C0BCC11A-015A-4BA2-A05D-0D095E93C24B}" dt="2023-12-03T11:38:17.201" v="95" actId="26606"/>
          <ac:spMkLst>
            <pc:docMk/>
            <pc:sldMk cId="728456139" sldId="412"/>
            <ac:spMk id="3" creationId="{27A6500F-F3EC-6980-A5C6-C552EDE8928B}"/>
          </ac:spMkLst>
        </pc:spChg>
        <pc:spChg chg="add">
          <ac:chgData name="KC, Surendra" userId="deeda78b-a5d1-4be5-b7f3-6fabce1720c6" providerId="ADAL" clId="{C0BCC11A-015A-4BA2-A05D-0D095E93C24B}" dt="2023-12-03T11:38:17.201" v="95" actId="26606"/>
          <ac:spMkLst>
            <pc:docMk/>
            <pc:sldMk cId="728456139" sldId="412"/>
            <ac:spMk id="2055" creationId="{42A4FC2C-047E-45A5-965D-8E1E3BF09BC6}"/>
          </ac:spMkLst>
        </pc:spChg>
        <pc:picChg chg="add mod">
          <ac:chgData name="KC, Surendra" userId="deeda78b-a5d1-4be5-b7f3-6fabce1720c6" providerId="ADAL" clId="{C0BCC11A-015A-4BA2-A05D-0D095E93C24B}" dt="2023-12-03T11:38:17.201" v="95" actId="26606"/>
          <ac:picMkLst>
            <pc:docMk/>
            <pc:sldMk cId="728456139" sldId="412"/>
            <ac:picMk id="2050" creationId="{D647509A-0DCA-B499-A3D0-263935D95F8A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42:56.597" v="98" actId="26606"/>
        <pc:sldMkLst>
          <pc:docMk/>
          <pc:sldMk cId="7849813" sldId="413"/>
        </pc:sldMkLst>
        <pc:spChg chg="del">
          <ac:chgData name="KC, Surendra" userId="deeda78b-a5d1-4be5-b7f3-6fabce1720c6" providerId="ADAL" clId="{C0BCC11A-015A-4BA2-A05D-0D095E93C24B}" dt="2023-12-03T11:42:56.597" v="98" actId="26606"/>
          <ac:spMkLst>
            <pc:docMk/>
            <pc:sldMk cId="7849813" sldId="413"/>
            <ac:spMk id="2" creationId="{948D6FB6-7D0E-01B7-510B-B42D24645D60}"/>
          </ac:spMkLst>
        </pc:spChg>
        <pc:spChg chg="del">
          <ac:chgData name="KC, Surendra" userId="deeda78b-a5d1-4be5-b7f3-6fabce1720c6" providerId="ADAL" clId="{C0BCC11A-015A-4BA2-A05D-0D095E93C24B}" dt="2023-12-03T11:42:56.597" v="98" actId="26606"/>
          <ac:spMkLst>
            <pc:docMk/>
            <pc:sldMk cId="7849813" sldId="413"/>
            <ac:spMk id="3" creationId="{EE7438F0-1C16-1A70-F345-94DEC3D6D9AC}"/>
          </ac:spMkLst>
        </pc:spChg>
        <pc:picChg chg="add mod">
          <ac:chgData name="KC, Surendra" userId="deeda78b-a5d1-4be5-b7f3-6fabce1720c6" providerId="ADAL" clId="{C0BCC11A-015A-4BA2-A05D-0D095E93C24B}" dt="2023-12-03T11:42:56.597" v="98" actId="26606"/>
          <ac:picMkLst>
            <pc:docMk/>
            <pc:sldMk cId="7849813" sldId="413"/>
            <ac:picMk id="5" creationId="{2EAB920E-9AA3-6D00-B629-C327353FF8DD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43:08.386" v="103" actId="26606"/>
        <pc:sldMkLst>
          <pc:docMk/>
          <pc:sldMk cId="3735315194" sldId="414"/>
        </pc:sldMkLst>
        <pc:spChg chg="add del">
          <ac:chgData name="KC, Surendra" userId="deeda78b-a5d1-4be5-b7f3-6fabce1720c6" providerId="ADAL" clId="{C0BCC11A-015A-4BA2-A05D-0D095E93C24B}" dt="2023-12-03T11:43:08.386" v="103" actId="26606"/>
          <ac:spMkLst>
            <pc:docMk/>
            <pc:sldMk cId="3735315194" sldId="414"/>
            <ac:spMk id="2" creationId="{432987AC-F684-CC4B-1A8A-C7AB63379C8B}"/>
          </ac:spMkLst>
        </pc:spChg>
        <pc:spChg chg="add del">
          <ac:chgData name="KC, Surendra" userId="deeda78b-a5d1-4be5-b7f3-6fabce1720c6" providerId="ADAL" clId="{C0BCC11A-015A-4BA2-A05D-0D095E93C24B}" dt="2023-12-03T11:43:08.386" v="103" actId="26606"/>
          <ac:spMkLst>
            <pc:docMk/>
            <pc:sldMk cId="3735315194" sldId="414"/>
            <ac:spMk id="3" creationId="{888FB7B6-AD66-7D14-5960-6CD1F6171CA3}"/>
          </ac:spMkLst>
        </pc:spChg>
        <pc:spChg chg="add del">
          <ac:chgData name="KC, Surendra" userId="deeda78b-a5d1-4be5-b7f3-6fabce1720c6" providerId="ADAL" clId="{C0BCC11A-015A-4BA2-A05D-0D095E93C24B}" dt="2023-12-03T11:43:08.386" v="102" actId="26606"/>
          <ac:spMkLst>
            <pc:docMk/>
            <pc:sldMk cId="3735315194" sldId="414"/>
            <ac:spMk id="10" creationId="{42A4FC2C-047E-45A5-965D-8E1E3BF09BC6}"/>
          </ac:spMkLst>
        </pc:spChg>
        <pc:picChg chg="add mod">
          <ac:chgData name="KC, Surendra" userId="deeda78b-a5d1-4be5-b7f3-6fabce1720c6" providerId="ADAL" clId="{C0BCC11A-015A-4BA2-A05D-0D095E93C24B}" dt="2023-12-03T11:43:08.386" v="103" actId="26606"/>
          <ac:picMkLst>
            <pc:docMk/>
            <pc:sldMk cId="3735315194" sldId="414"/>
            <ac:picMk id="5" creationId="{085E6A9C-2FE4-EA67-9CCA-87982B6452FA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44:35.351" v="108" actId="26606"/>
        <pc:sldMkLst>
          <pc:docMk/>
          <pc:sldMk cId="534159754" sldId="415"/>
        </pc:sldMkLst>
        <pc:spChg chg="add del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2" creationId="{E1DE7A41-8665-B241-EB5E-C72205F374E1}"/>
          </ac:spMkLst>
        </pc:spChg>
        <pc:spChg chg="add del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3" creationId="{9F347B85-7609-F357-E3F9-D5E83C950708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44:35.351" v="108" actId="26606"/>
          <ac:spMkLst>
            <pc:docMk/>
            <pc:sldMk cId="534159754" sldId="415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44:35.351" v="108" actId="26606"/>
          <ac:picMkLst>
            <pc:docMk/>
            <pc:sldMk cId="534159754" sldId="415"/>
            <ac:picMk id="5" creationId="{50A4F86E-F6BA-BF08-3FEC-7A60A0D1669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44:41.636" v="111" actId="26606"/>
        <pc:sldMkLst>
          <pc:docMk/>
          <pc:sldMk cId="2141464001" sldId="416"/>
        </pc:sldMkLst>
        <pc:spChg chg="del">
          <ac:chgData name="KC, Surendra" userId="deeda78b-a5d1-4be5-b7f3-6fabce1720c6" providerId="ADAL" clId="{C0BCC11A-015A-4BA2-A05D-0D095E93C24B}" dt="2023-12-03T11:44:41.636" v="111" actId="26606"/>
          <ac:spMkLst>
            <pc:docMk/>
            <pc:sldMk cId="2141464001" sldId="416"/>
            <ac:spMk id="2" creationId="{DC4AF429-B5C0-6A0B-5BA4-BADFE1C7A811}"/>
          </ac:spMkLst>
        </pc:spChg>
        <pc:spChg chg="del">
          <ac:chgData name="KC, Surendra" userId="deeda78b-a5d1-4be5-b7f3-6fabce1720c6" providerId="ADAL" clId="{C0BCC11A-015A-4BA2-A05D-0D095E93C24B}" dt="2023-12-03T11:44:41.636" v="111" actId="26606"/>
          <ac:spMkLst>
            <pc:docMk/>
            <pc:sldMk cId="2141464001" sldId="416"/>
            <ac:spMk id="3" creationId="{A99B5A18-EFA9-26C1-6C99-4D5F953C89E7}"/>
          </ac:spMkLst>
        </pc:spChg>
        <pc:picChg chg="add mod">
          <ac:chgData name="KC, Surendra" userId="deeda78b-a5d1-4be5-b7f3-6fabce1720c6" providerId="ADAL" clId="{C0BCC11A-015A-4BA2-A05D-0D095E93C24B}" dt="2023-12-03T11:44:41.636" v="111" actId="26606"/>
          <ac:picMkLst>
            <pc:docMk/>
            <pc:sldMk cId="2141464001" sldId="416"/>
            <ac:picMk id="5" creationId="{C96FED97-DFE5-0A6F-0214-653B872FF18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53:52.438" v="125" actId="26606"/>
        <pc:sldMkLst>
          <pc:docMk/>
          <pc:sldMk cId="296108103" sldId="417"/>
        </pc:sldMkLst>
        <pc:spChg chg="add del">
          <ac:chgData name="KC, Surendra" userId="deeda78b-a5d1-4be5-b7f3-6fabce1720c6" providerId="ADAL" clId="{C0BCC11A-015A-4BA2-A05D-0D095E93C24B}" dt="2023-12-03T11:46:20.360" v="116" actId="26606"/>
          <ac:spMkLst>
            <pc:docMk/>
            <pc:sldMk cId="296108103" sldId="417"/>
            <ac:spMk id="2" creationId="{B2B18A4B-4833-A511-8D64-E878FEF59B73}"/>
          </ac:spMkLst>
        </pc:spChg>
        <pc:spChg chg="add del">
          <ac:chgData name="KC, Surendra" userId="deeda78b-a5d1-4be5-b7f3-6fabce1720c6" providerId="ADAL" clId="{C0BCC11A-015A-4BA2-A05D-0D095E93C24B}" dt="2023-12-03T11:46:20.360" v="116" actId="26606"/>
          <ac:spMkLst>
            <pc:docMk/>
            <pc:sldMk cId="296108103" sldId="417"/>
            <ac:spMk id="3" creationId="{85104C32-3107-1B03-39E8-035AA494202A}"/>
          </ac:spMkLst>
        </pc:spChg>
        <pc:spChg chg="add del mod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4" creationId="{F84CC1EC-586F-96B0-7321-35D50964ADBE}"/>
          </ac:spMkLst>
        </pc:spChg>
        <pc:spChg chg="add del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079" creationId="{AB8C311F-7253-4AED-9701-7FC0708C41C7}"/>
          </ac:spMkLst>
        </pc:spChg>
        <pc:spChg chg="add del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081" creationId="{E2384209-CB15-4CDF-9D31-C44FD9A3F20D}"/>
          </ac:spMkLst>
        </pc:spChg>
        <pc:spChg chg="add del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083" creationId="{2633B3B5-CC90-43F0-8714-D31D1F3F0209}"/>
          </ac:spMkLst>
        </pc:spChg>
        <pc:spChg chg="add del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085" creationId="{A8D57A06-A426-446D-B02C-A2DC6B62E45E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090" creationId="{F3060C83-F051-4F0E-ABAD-AA0DFC48B218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092" creationId="{83C98ABE-055B-441F-B07E-44F97F083C39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094" creationId="{29FDB030-9B49-4CED-8CCD-4D99382388AC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096" creationId="{3783CA14-24A1-485C-8B30-D6A5D87987AD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098" creationId="{9A97C86A-04D6-40F7-AE84-31AB43E6A846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100" creationId="{FF9F2414-84E8-453E-B1F3-389FDE8192D9}"/>
          </ac:spMkLst>
        </pc:spChg>
        <pc:spChg chg="add del">
          <ac:chgData name="KC, Surendra" userId="deeda78b-a5d1-4be5-b7f3-6fabce1720c6" providerId="ADAL" clId="{C0BCC11A-015A-4BA2-A05D-0D095E93C24B}" dt="2023-12-03T11:53:52.438" v="124" actId="26606"/>
          <ac:spMkLst>
            <pc:docMk/>
            <pc:sldMk cId="296108103" sldId="417"/>
            <ac:spMk id="3102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104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107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53:52.438" v="125" actId="26606"/>
          <ac:spMkLst>
            <pc:docMk/>
            <pc:sldMk cId="296108103" sldId="417"/>
            <ac:spMk id="310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53:52.438" v="125" actId="26606"/>
          <ac:grpSpMkLst>
            <pc:docMk/>
            <pc:sldMk cId="296108103" sldId="417"/>
            <ac:grpSpMk id="3105" creationId="{DB88BD78-87E1-424D-B479-C37D8E41B12E}"/>
          </ac:grpSpMkLst>
        </pc:grpChg>
        <pc:picChg chg="add del mod">
          <ac:chgData name="KC, Surendra" userId="deeda78b-a5d1-4be5-b7f3-6fabce1720c6" providerId="ADAL" clId="{C0BCC11A-015A-4BA2-A05D-0D095E93C24B}" dt="2023-12-03T11:53:47.007" v="121" actId="478"/>
          <ac:picMkLst>
            <pc:docMk/>
            <pc:sldMk cId="296108103" sldId="417"/>
            <ac:picMk id="3074" creationId="{E8B8F1D0-43B6-0683-26E1-35B860F574F0}"/>
          </ac:picMkLst>
        </pc:picChg>
        <pc:picChg chg="add mod">
          <ac:chgData name="KC, Surendra" userId="deeda78b-a5d1-4be5-b7f3-6fabce1720c6" providerId="ADAL" clId="{C0BCC11A-015A-4BA2-A05D-0D095E93C24B}" dt="2023-12-03T11:53:52.438" v="125" actId="26606"/>
          <ac:picMkLst>
            <pc:docMk/>
            <pc:sldMk cId="296108103" sldId="417"/>
            <ac:picMk id="3076" creationId="{C2A1507C-EB10-4016-77B7-530FAF864147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50:46.457" v="119" actId="26606"/>
        <pc:sldMkLst>
          <pc:docMk/>
          <pc:sldMk cId="1488713038" sldId="418"/>
        </pc:sldMkLst>
        <pc:spChg chg="del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2" creationId="{C86001D3-5DBC-4014-5178-FEA356D14C42}"/>
          </ac:spMkLst>
        </pc:spChg>
        <pc:spChg chg="del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3" creationId="{A2B5233B-4E6E-78C4-E2EB-8C5BC5CF9FF4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1:50:46.457" v="119" actId="26606"/>
          <ac:spMkLst>
            <pc:docMk/>
            <pc:sldMk cId="1488713038" sldId="418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1:50:46.457" v="119" actId="26606"/>
          <ac:picMkLst>
            <pc:docMk/>
            <pc:sldMk cId="1488713038" sldId="418"/>
            <ac:picMk id="5" creationId="{86E2A7A7-1C90-2F18-1B4F-DEA2E25FE14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56:14.705" v="180" actId="26606"/>
        <pc:sldMkLst>
          <pc:docMk/>
          <pc:sldMk cId="2389225628" sldId="419"/>
        </pc:sldMkLst>
        <pc:spChg chg="del">
          <ac:chgData name="KC, Surendra" userId="deeda78b-a5d1-4be5-b7f3-6fabce1720c6" providerId="ADAL" clId="{C0BCC11A-015A-4BA2-A05D-0D095E93C24B}" dt="2023-12-03T11:56:14.705" v="180" actId="26606"/>
          <ac:spMkLst>
            <pc:docMk/>
            <pc:sldMk cId="2389225628" sldId="419"/>
            <ac:spMk id="2" creationId="{BED3F50E-8A09-B849-E78C-4FDCBEDBF239}"/>
          </ac:spMkLst>
        </pc:spChg>
        <pc:spChg chg="del">
          <ac:chgData name="KC, Surendra" userId="deeda78b-a5d1-4be5-b7f3-6fabce1720c6" providerId="ADAL" clId="{C0BCC11A-015A-4BA2-A05D-0D095E93C24B}" dt="2023-12-03T11:56:14.705" v="180" actId="26606"/>
          <ac:spMkLst>
            <pc:docMk/>
            <pc:sldMk cId="2389225628" sldId="419"/>
            <ac:spMk id="3" creationId="{086C0AC0-F91B-097B-E059-5C9D6D3F7F95}"/>
          </ac:spMkLst>
        </pc:spChg>
        <pc:spChg chg="add">
          <ac:chgData name="KC, Surendra" userId="deeda78b-a5d1-4be5-b7f3-6fabce1720c6" providerId="ADAL" clId="{C0BCC11A-015A-4BA2-A05D-0D095E93C24B}" dt="2023-12-03T11:56:14.705" v="180" actId="26606"/>
          <ac:spMkLst>
            <pc:docMk/>
            <pc:sldMk cId="2389225628" sldId="419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56:14.705" v="180" actId="26606"/>
          <ac:spMkLst>
            <pc:docMk/>
            <pc:sldMk cId="2389225628" sldId="419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56:14.705" v="180" actId="26606"/>
          <ac:spMkLst>
            <pc:docMk/>
            <pc:sldMk cId="2389225628" sldId="419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56:14.705" v="180" actId="26606"/>
          <ac:grpSpMkLst>
            <pc:docMk/>
            <pc:sldMk cId="2389225628" sldId="419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56:14.705" v="180" actId="26606"/>
          <ac:picMkLst>
            <pc:docMk/>
            <pc:sldMk cId="2389225628" sldId="419"/>
            <ac:picMk id="5" creationId="{3799A786-0DFE-FAE4-318C-EF236A9DF149}"/>
          </ac:picMkLst>
        </pc:picChg>
      </pc:sldChg>
      <pc:sldChg chg="modSp new mod">
        <pc:chgData name="KC, Surendra" userId="deeda78b-a5d1-4be5-b7f3-6fabce1720c6" providerId="ADAL" clId="{C0BCC11A-015A-4BA2-A05D-0D095E93C24B}" dt="2023-12-03T11:55:19.526" v="178" actId="20577"/>
        <pc:sldMkLst>
          <pc:docMk/>
          <pc:sldMk cId="3178659404" sldId="420"/>
        </pc:sldMkLst>
        <pc:spChg chg="mod">
          <ac:chgData name="KC, Surendra" userId="deeda78b-a5d1-4be5-b7f3-6fabce1720c6" providerId="ADAL" clId="{C0BCC11A-015A-4BA2-A05D-0D095E93C24B}" dt="2023-12-03T11:55:19.526" v="178" actId="20577"/>
          <ac:spMkLst>
            <pc:docMk/>
            <pc:sldMk cId="3178659404" sldId="420"/>
            <ac:spMk id="2" creationId="{D1641118-68DF-F98D-6D0B-6C8221D999EF}"/>
          </ac:spMkLst>
        </pc:spChg>
        <pc:spChg chg="mod">
          <ac:chgData name="KC, Surendra" userId="deeda78b-a5d1-4be5-b7f3-6fabce1720c6" providerId="ADAL" clId="{C0BCC11A-015A-4BA2-A05D-0D095E93C24B}" dt="2023-12-03T11:55:06.257" v="129" actId="20577"/>
          <ac:spMkLst>
            <pc:docMk/>
            <pc:sldMk cId="3178659404" sldId="420"/>
            <ac:spMk id="3" creationId="{A5483011-72F1-F597-B667-64C60B945A10}"/>
          </ac:spMkLst>
        </pc:spChg>
      </pc:sldChg>
      <pc:sldChg chg="addSp delSp modSp new mod setBg">
        <pc:chgData name="KC, Surendra" userId="deeda78b-a5d1-4be5-b7f3-6fabce1720c6" providerId="ADAL" clId="{C0BCC11A-015A-4BA2-A05D-0D095E93C24B}" dt="2023-12-03T11:56:41.653" v="183" actId="26606"/>
        <pc:sldMkLst>
          <pc:docMk/>
          <pc:sldMk cId="127698057" sldId="421"/>
        </pc:sldMkLst>
        <pc:spChg chg="del">
          <ac:chgData name="KC, Surendra" userId="deeda78b-a5d1-4be5-b7f3-6fabce1720c6" providerId="ADAL" clId="{C0BCC11A-015A-4BA2-A05D-0D095E93C24B}" dt="2023-12-03T11:56:41.653" v="183" actId="26606"/>
          <ac:spMkLst>
            <pc:docMk/>
            <pc:sldMk cId="127698057" sldId="421"/>
            <ac:spMk id="2" creationId="{D2A85A99-27AA-5727-CC84-7415ADBF213C}"/>
          </ac:spMkLst>
        </pc:spChg>
        <pc:spChg chg="del">
          <ac:chgData name="KC, Surendra" userId="deeda78b-a5d1-4be5-b7f3-6fabce1720c6" providerId="ADAL" clId="{C0BCC11A-015A-4BA2-A05D-0D095E93C24B}" dt="2023-12-03T11:56:41.653" v="183" actId="26606"/>
          <ac:spMkLst>
            <pc:docMk/>
            <pc:sldMk cId="127698057" sldId="421"/>
            <ac:spMk id="3" creationId="{BBE262D3-23AF-C03D-1C51-A3C7DE47D8D0}"/>
          </ac:spMkLst>
        </pc:spChg>
        <pc:spChg chg="add">
          <ac:chgData name="KC, Surendra" userId="deeda78b-a5d1-4be5-b7f3-6fabce1720c6" providerId="ADAL" clId="{C0BCC11A-015A-4BA2-A05D-0D095E93C24B}" dt="2023-12-03T11:56:41.653" v="183" actId="26606"/>
          <ac:spMkLst>
            <pc:docMk/>
            <pc:sldMk cId="127698057" sldId="421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1:56:41.653" v="183" actId="26606"/>
          <ac:spMkLst>
            <pc:docMk/>
            <pc:sldMk cId="127698057" sldId="421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1:56:41.653" v="183" actId="26606"/>
          <ac:spMkLst>
            <pc:docMk/>
            <pc:sldMk cId="127698057" sldId="421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1:56:41.653" v="183" actId="26606"/>
          <ac:grpSpMkLst>
            <pc:docMk/>
            <pc:sldMk cId="127698057" sldId="421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1:56:41.653" v="183" actId="26606"/>
          <ac:picMkLst>
            <pc:docMk/>
            <pc:sldMk cId="127698057" sldId="421"/>
            <ac:picMk id="5" creationId="{EA64F328-9902-4397-6001-E84A844F0AE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1:59:42.530" v="186" actId="26606"/>
        <pc:sldMkLst>
          <pc:docMk/>
          <pc:sldMk cId="3012643258" sldId="422"/>
        </pc:sldMkLst>
        <pc:spChg chg="del">
          <ac:chgData name="KC, Surendra" userId="deeda78b-a5d1-4be5-b7f3-6fabce1720c6" providerId="ADAL" clId="{C0BCC11A-015A-4BA2-A05D-0D095E93C24B}" dt="2023-12-03T11:59:42.530" v="186" actId="26606"/>
          <ac:spMkLst>
            <pc:docMk/>
            <pc:sldMk cId="3012643258" sldId="422"/>
            <ac:spMk id="2" creationId="{747E3117-9178-1D31-B5B9-F3FA12B624CB}"/>
          </ac:spMkLst>
        </pc:spChg>
        <pc:spChg chg="del">
          <ac:chgData name="KC, Surendra" userId="deeda78b-a5d1-4be5-b7f3-6fabce1720c6" providerId="ADAL" clId="{C0BCC11A-015A-4BA2-A05D-0D095E93C24B}" dt="2023-12-03T11:59:42.530" v="186" actId="26606"/>
          <ac:spMkLst>
            <pc:docMk/>
            <pc:sldMk cId="3012643258" sldId="422"/>
            <ac:spMk id="3" creationId="{0669E877-CD6D-6D02-7F26-5823A2C45167}"/>
          </ac:spMkLst>
        </pc:spChg>
        <pc:picChg chg="add mod">
          <ac:chgData name="KC, Surendra" userId="deeda78b-a5d1-4be5-b7f3-6fabce1720c6" providerId="ADAL" clId="{C0BCC11A-015A-4BA2-A05D-0D095E93C24B}" dt="2023-12-03T11:59:42.530" v="186" actId="26606"/>
          <ac:picMkLst>
            <pc:docMk/>
            <pc:sldMk cId="3012643258" sldId="422"/>
            <ac:picMk id="4098" creationId="{F467BF7F-3D39-0F1E-2D8B-25C460ECB8AA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0:21.451" v="189" actId="26606"/>
        <pc:sldMkLst>
          <pc:docMk/>
          <pc:sldMk cId="616929426" sldId="423"/>
        </pc:sldMkLst>
        <pc:spChg chg="del">
          <ac:chgData name="KC, Surendra" userId="deeda78b-a5d1-4be5-b7f3-6fabce1720c6" providerId="ADAL" clId="{C0BCC11A-015A-4BA2-A05D-0D095E93C24B}" dt="2023-12-03T12:00:21.451" v="189" actId="26606"/>
          <ac:spMkLst>
            <pc:docMk/>
            <pc:sldMk cId="616929426" sldId="423"/>
            <ac:spMk id="2" creationId="{408DC001-F5E6-E531-5C17-78DE3FEF5FE0}"/>
          </ac:spMkLst>
        </pc:spChg>
        <pc:spChg chg="del">
          <ac:chgData name="KC, Surendra" userId="deeda78b-a5d1-4be5-b7f3-6fabce1720c6" providerId="ADAL" clId="{C0BCC11A-015A-4BA2-A05D-0D095E93C24B}" dt="2023-12-03T12:00:21.451" v="189" actId="26606"/>
          <ac:spMkLst>
            <pc:docMk/>
            <pc:sldMk cId="616929426" sldId="423"/>
            <ac:spMk id="3" creationId="{CAD43CC3-E4D9-08AC-9A3E-6C9D0E222058}"/>
          </ac:spMkLst>
        </pc:spChg>
        <pc:picChg chg="add mod">
          <ac:chgData name="KC, Surendra" userId="deeda78b-a5d1-4be5-b7f3-6fabce1720c6" providerId="ADAL" clId="{C0BCC11A-015A-4BA2-A05D-0D095E93C24B}" dt="2023-12-03T12:00:21.451" v="189" actId="26606"/>
          <ac:picMkLst>
            <pc:docMk/>
            <pc:sldMk cId="616929426" sldId="423"/>
            <ac:picMk id="5122" creationId="{B6342C6C-2E34-C4BD-E1A6-816AA59FE317}"/>
          </ac:picMkLst>
        </pc:picChg>
      </pc:sldChg>
      <pc:sldChg chg="addSp new mod">
        <pc:chgData name="KC, Surendra" userId="deeda78b-a5d1-4be5-b7f3-6fabce1720c6" providerId="ADAL" clId="{C0BCC11A-015A-4BA2-A05D-0D095E93C24B}" dt="2023-12-03T12:01:11.881" v="191" actId="22"/>
        <pc:sldMkLst>
          <pc:docMk/>
          <pc:sldMk cId="1071287925" sldId="424"/>
        </pc:sldMkLst>
        <pc:picChg chg="add">
          <ac:chgData name="KC, Surendra" userId="deeda78b-a5d1-4be5-b7f3-6fabce1720c6" providerId="ADAL" clId="{C0BCC11A-015A-4BA2-A05D-0D095E93C24B}" dt="2023-12-03T12:01:11.881" v="191" actId="22"/>
          <ac:picMkLst>
            <pc:docMk/>
            <pc:sldMk cId="1071287925" sldId="424"/>
            <ac:picMk id="5" creationId="{AF722499-1B6D-4234-C350-764368939410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3:18.564" v="194" actId="26606"/>
        <pc:sldMkLst>
          <pc:docMk/>
          <pc:sldMk cId="2922515835" sldId="425"/>
        </pc:sldMkLst>
        <pc:spChg chg="del">
          <ac:chgData name="KC, Surendra" userId="deeda78b-a5d1-4be5-b7f3-6fabce1720c6" providerId="ADAL" clId="{C0BCC11A-015A-4BA2-A05D-0D095E93C24B}" dt="2023-12-03T12:03:18.564" v="194" actId="26606"/>
          <ac:spMkLst>
            <pc:docMk/>
            <pc:sldMk cId="2922515835" sldId="425"/>
            <ac:spMk id="2" creationId="{2ED37D01-B2A5-75DC-8EB0-C640C51C0058}"/>
          </ac:spMkLst>
        </pc:spChg>
        <pc:spChg chg="del">
          <ac:chgData name="KC, Surendra" userId="deeda78b-a5d1-4be5-b7f3-6fabce1720c6" providerId="ADAL" clId="{C0BCC11A-015A-4BA2-A05D-0D095E93C24B}" dt="2023-12-03T12:03:18.564" v="194" actId="26606"/>
          <ac:spMkLst>
            <pc:docMk/>
            <pc:sldMk cId="2922515835" sldId="425"/>
            <ac:spMk id="3" creationId="{0AD94B4E-9748-8453-E12B-4E8C736A9A6B}"/>
          </ac:spMkLst>
        </pc:spChg>
        <pc:picChg chg="add mod">
          <ac:chgData name="KC, Surendra" userId="deeda78b-a5d1-4be5-b7f3-6fabce1720c6" providerId="ADAL" clId="{C0BCC11A-015A-4BA2-A05D-0D095E93C24B}" dt="2023-12-03T12:03:18.564" v="194" actId="26606"/>
          <ac:picMkLst>
            <pc:docMk/>
            <pc:sldMk cId="2922515835" sldId="425"/>
            <ac:picMk id="5" creationId="{DB6FD396-DE19-E056-7586-95E6FD2D5564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3:33.780" v="197" actId="26606"/>
        <pc:sldMkLst>
          <pc:docMk/>
          <pc:sldMk cId="3270277535" sldId="426"/>
        </pc:sldMkLst>
        <pc:spChg chg="del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2" creationId="{82B13D9A-E5CF-CB81-B492-DBFDCEEE62EE}"/>
          </ac:spMkLst>
        </pc:spChg>
        <pc:spChg chg="del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3" creationId="{7F8307A3-FA9A-6AF8-5957-2B51B31DC7A3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03:33.780" v="197" actId="26606"/>
          <ac:spMkLst>
            <pc:docMk/>
            <pc:sldMk cId="3270277535" sldId="426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03:33.780" v="197" actId="26606"/>
          <ac:picMkLst>
            <pc:docMk/>
            <pc:sldMk cId="3270277535" sldId="426"/>
            <ac:picMk id="5" creationId="{4D07BDC4-6FD3-D990-114B-EE2A67429FD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3:49.571" v="200" actId="26606"/>
        <pc:sldMkLst>
          <pc:docMk/>
          <pc:sldMk cId="4124289388" sldId="427"/>
        </pc:sldMkLst>
        <pc:spChg chg="del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2" creationId="{58BFEC52-7F65-AA43-0DF9-B10ECAEB7219}"/>
          </ac:spMkLst>
        </pc:spChg>
        <pc:spChg chg="del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3" creationId="{A4C144B2-C190-F341-B749-4B2E0CB93108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03:49.571" v="200" actId="26606"/>
          <ac:spMkLst>
            <pc:docMk/>
            <pc:sldMk cId="4124289388" sldId="427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03:49.571" v="200" actId="26606"/>
          <ac:picMkLst>
            <pc:docMk/>
            <pc:sldMk cId="4124289388" sldId="427"/>
            <ac:picMk id="5" creationId="{DD366A17-1BB4-33BC-150E-B938DFA5F03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4:16.481" v="203" actId="26606"/>
        <pc:sldMkLst>
          <pc:docMk/>
          <pc:sldMk cId="2627104219" sldId="428"/>
        </pc:sldMkLst>
        <pc:spChg chg="del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2" creationId="{E1722D69-BB4E-B480-80A5-D1C02CC085A4}"/>
          </ac:spMkLst>
        </pc:spChg>
        <pc:spChg chg="del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3" creationId="{04041A70-7343-E112-B1C9-8F7B2580AE61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04:16.481" v="203" actId="26606"/>
          <ac:spMkLst>
            <pc:docMk/>
            <pc:sldMk cId="2627104219" sldId="428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04:16.481" v="203" actId="26606"/>
          <ac:picMkLst>
            <pc:docMk/>
            <pc:sldMk cId="2627104219" sldId="428"/>
            <ac:picMk id="5" creationId="{D327BF40-8501-B59E-699A-3508F25CC09A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05:50.961" v="206" actId="26606"/>
        <pc:sldMkLst>
          <pc:docMk/>
          <pc:sldMk cId="3415410088" sldId="429"/>
        </pc:sldMkLst>
        <pc:spChg chg="del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2" creationId="{4C4DD71F-2167-E2E8-EB3B-C8A31FF6EE93}"/>
          </ac:spMkLst>
        </pc:spChg>
        <pc:spChg chg="del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3" creationId="{BA476130-00E1-442C-5454-9BDECDBE703C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05:50.961" v="206" actId="26606"/>
          <ac:spMkLst>
            <pc:docMk/>
            <pc:sldMk cId="3415410088" sldId="429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05:50.961" v="206" actId="26606"/>
          <ac:picMkLst>
            <pc:docMk/>
            <pc:sldMk cId="3415410088" sldId="429"/>
            <ac:picMk id="5" creationId="{70BAAFA4-7C7A-9DCE-FDC3-B70AC7766A43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1:11.479" v="210" actId="27614"/>
        <pc:sldMkLst>
          <pc:docMk/>
          <pc:sldMk cId="2442427824" sldId="430"/>
        </pc:sldMkLst>
        <pc:spChg chg="del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2" creationId="{1168E56A-2F21-4A2A-5C68-69646D060625}"/>
          </ac:spMkLst>
        </pc:spChg>
        <pc:spChg chg="del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3" creationId="{70E23DA3-1D17-735F-1511-748517DF72F9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05:59.395" v="209" actId="26606"/>
          <ac:spMkLst>
            <pc:docMk/>
            <pc:sldMk cId="2442427824" sldId="430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1:11.479" v="210" actId="27614"/>
          <ac:picMkLst>
            <pc:docMk/>
            <pc:sldMk cId="2442427824" sldId="430"/>
            <ac:picMk id="5" creationId="{F789AC95-7858-E7CD-CA72-9D6E3FFEC3D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1:57.727" v="213" actId="26606"/>
        <pc:sldMkLst>
          <pc:docMk/>
          <pc:sldMk cId="41823329" sldId="431"/>
        </pc:sldMkLst>
        <pc:spChg chg="del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2" creationId="{2D9ECFB7-F266-1569-F714-1F6134ABD1FD}"/>
          </ac:spMkLst>
        </pc:spChg>
        <pc:spChg chg="del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3" creationId="{712C25AD-7248-E311-7551-3E0100A513CE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1:57.727" v="213" actId="26606"/>
          <ac:spMkLst>
            <pc:docMk/>
            <pc:sldMk cId="41823329" sldId="431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1:57.727" v="213" actId="26606"/>
          <ac:picMkLst>
            <pc:docMk/>
            <pc:sldMk cId="41823329" sldId="431"/>
            <ac:picMk id="5" creationId="{AB598977-944B-E22A-8884-DD8005EDF68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2:44.553" v="218" actId="26606"/>
        <pc:sldMkLst>
          <pc:docMk/>
          <pc:sldMk cId="3656211556" sldId="432"/>
        </pc:sldMkLst>
        <pc:spChg chg="add del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" creationId="{DBD57766-C490-908B-28A0-053AFA9D7027}"/>
          </ac:spMkLst>
        </pc:spChg>
        <pc:spChg chg="add del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3" creationId="{1B0C1CBA-05CA-7BE5-446B-0BF743E136D2}"/>
          </ac:spMkLst>
        </pc:spChg>
        <pc:spChg chg="add del">
          <ac:chgData name="KC, Surendra" userId="deeda78b-a5d1-4be5-b7f3-6fabce1720c6" providerId="ADAL" clId="{C0BCC11A-015A-4BA2-A05D-0D095E93C24B}" dt="2023-12-03T12:12:44.522" v="217" actId="26606"/>
          <ac:spMkLst>
            <pc:docMk/>
            <pc:sldMk cId="3656211556" sldId="432"/>
            <ac:spMk id="10" creationId="{86FF76B9-219D-4469-AF87-0236D29032F1}"/>
          </ac:spMkLst>
        </pc:spChg>
        <pc:spChg chg="add del">
          <ac:chgData name="KC, Surendra" userId="deeda78b-a5d1-4be5-b7f3-6fabce1720c6" providerId="ADAL" clId="{C0BCC11A-015A-4BA2-A05D-0D095E93C24B}" dt="2023-12-03T12:12:44.522" v="217" actId="26606"/>
          <ac:spMkLst>
            <pc:docMk/>
            <pc:sldMk cId="3656211556" sldId="432"/>
            <ac:spMk id="16" creationId="{2E80C965-DB6D-4F81-9E9E-B027384D0BD6}"/>
          </ac:spMkLst>
        </pc:spChg>
        <pc:spChg chg="add del">
          <ac:chgData name="KC, Surendra" userId="deeda78b-a5d1-4be5-b7f3-6fabce1720c6" providerId="ADAL" clId="{C0BCC11A-015A-4BA2-A05D-0D095E93C24B}" dt="2023-12-03T12:12:44.522" v="217" actId="26606"/>
          <ac:spMkLst>
            <pc:docMk/>
            <pc:sldMk cId="3656211556" sldId="432"/>
            <ac:spMk id="18" creationId="{633C5E46-DAC5-4661-9C87-22B08E2A512F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1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2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3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5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2:44.553" v="218" actId="26606"/>
          <ac:spMkLst>
            <pc:docMk/>
            <pc:sldMk cId="3656211556" sldId="432"/>
            <ac:spMk id="26" creationId="{9A97C86A-04D6-40F7-AE84-31AB43E6A846}"/>
          </ac:spMkLst>
        </pc:spChg>
        <pc:grpChg chg="add del">
          <ac:chgData name="KC, Surendra" userId="deeda78b-a5d1-4be5-b7f3-6fabce1720c6" providerId="ADAL" clId="{C0BCC11A-015A-4BA2-A05D-0D095E93C24B}" dt="2023-12-03T12:12:44.522" v="217" actId="26606"/>
          <ac:grpSpMkLst>
            <pc:docMk/>
            <pc:sldMk cId="3656211556" sldId="432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2:44.553" v="218" actId="26606"/>
          <ac:picMkLst>
            <pc:docMk/>
            <pc:sldMk cId="3656211556" sldId="432"/>
            <ac:picMk id="5" creationId="{09308254-9FB8-EB19-0A99-32D9EF51FB6E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3:11.019" v="221" actId="26606"/>
        <pc:sldMkLst>
          <pc:docMk/>
          <pc:sldMk cId="1034513535" sldId="433"/>
        </pc:sldMkLst>
        <pc:spChg chg="del">
          <ac:chgData name="KC, Surendra" userId="deeda78b-a5d1-4be5-b7f3-6fabce1720c6" providerId="ADAL" clId="{C0BCC11A-015A-4BA2-A05D-0D095E93C24B}" dt="2023-12-03T12:13:11.019" v="221" actId="26606"/>
          <ac:spMkLst>
            <pc:docMk/>
            <pc:sldMk cId="1034513535" sldId="433"/>
            <ac:spMk id="2" creationId="{07E22C20-1674-B5BD-CF88-98C78C7E8146}"/>
          </ac:spMkLst>
        </pc:spChg>
        <pc:spChg chg="del">
          <ac:chgData name="KC, Surendra" userId="deeda78b-a5d1-4be5-b7f3-6fabce1720c6" providerId="ADAL" clId="{C0BCC11A-015A-4BA2-A05D-0D095E93C24B}" dt="2023-12-03T12:13:11.019" v="221" actId="26606"/>
          <ac:spMkLst>
            <pc:docMk/>
            <pc:sldMk cId="1034513535" sldId="433"/>
            <ac:spMk id="3" creationId="{2FC15B96-1F42-A2F1-A3CC-829A93A82784}"/>
          </ac:spMkLst>
        </pc:spChg>
        <pc:spChg chg="add">
          <ac:chgData name="KC, Surendra" userId="deeda78b-a5d1-4be5-b7f3-6fabce1720c6" providerId="ADAL" clId="{C0BCC11A-015A-4BA2-A05D-0D095E93C24B}" dt="2023-12-03T12:13:11.019" v="221" actId="26606"/>
          <ac:spMkLst>
            <pc:docMk/>
            <pc:sldMk cId="1034513535" sldId="433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13:11.019" v="221" actId="26606"/>
          <ac:spMkLst>
            <pc:docMk/>
            <pc:sldMk cId="1034513535" sldId="433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13:11.019" v="221" actId="26606"/>
          <ac:spMkLst>
            <pc:docMk/>
            <pc:sldMk cId="1034513535" sldId="433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13:11.019" v="221" actId="26606"/>
          <ac:grpSpMkLst>
            <pc:docMk/>
            <pc:sldMk cId="1034513535" sldId="433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3:11.019" v="221" actId="26606"/>
          <ac:picMkLst>
            <pc:docMk/>
            <pc:sldMk cId="1034513535" sldId="433"/>
            <ac:picMk id="5" creationId="{6FDDED6A-C92D-4B73-0780-731CFA53A60E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3:25.957" v="224" actId="26606"/>
        <pc:sldMkLst>
          <pc:docMk/>
          <pc:sldMk cId="3767692306" sldId="434"/>
        </pc:sldMkLst>
        <pc:spChg chg="del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2" creationId="{77E7F2F6-F64B-5EC0-54BC-1ACFFCB7D5AB}"/>
          </ac:spMkLst>
        </pc:spChg>
        <pc:spChg chg="del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3" creationId="{1B18E852-77EE-83FF-9E54-B8F82D893BAF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3:25.957" v="224" actId="26606"/>
          <ac:spMkLst>
            <pc:docMk/>
            <pc:sldMk cId="3767692306" sldId="434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3:25.957" v="224" actId="26606"/>
          <ac:picMkLst>
            <pc:docMk/>
            <pc:sldMk cId="3767692306" sldId="434"/>
            <ac:picMk id="5" creationId="{F9CBCF78-A8E0-296D-B9EA-FBE80E03D87E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3:49.717" v="227" actId="26606"/>
        <pc:sldMkLst>
          <pc:docMk/>
          <pc:sldMk cId="714509815" sldId="435"/>
        </pc:sldMkLst>
        <pc:spChg chg="del">
          <ac:chgData name="KC, Surendra" userId="deeda78b-a5d1-4be5-b7f3-6fabce1720c6" providerId="ADAL" clId="{C0BCC11A-015A-4BA2-A05D-0D095E93C24B}" dt="2023-12-03T12:13:49.717" v="227" actId="26606"/>
          <ac:spMkLst>
            <pc:docMk/>
            <pc:sldMk cId="714509815" sldId="435"/>
            <ac:spMk id="2" creationId="{7319D0EB-1AA2-3CB6-F1EA-B0D70956B864}"/>
          </ac:spMkLst>
        </pc:spChg>
        <pc:spChg chg="del">
          <ac:chgData name="KC, Surendra" userId="deeda78b-a5d1-4be5-b7f3-6fabce1720c6" providerId="ADAL" clId="{C0BCC11A-015A-4BA2-A05D-0D095E93C24B}" dt="2023-12-03T12:13:49.717" v="227" actId="26606"/>
          <ac:spMkLst>
            <pc:docMk/>
            <pc:sldMk cId="714509815" sldId="435"/>
            <ac:spMk id="3" creationId="{B1301F46-51F9-E51F-C021-74ED5BC1EA1D}"/>
          </ac:spMkLst>
        </pc:spChg>
        <pc:spChg chg="add">
          <ac:chgData name="KC, Surendra" userId="deeda78b-a5d1-4be5-b7f3-6fabce1720c6" providerId="ADAL" clId="{C0BCC11A-015A-4BA2-A05D-0D095E93C24B}" dt="2023-12-03T12:13:49.717" v="227" actId="26606"/>
          <ac:spMkLst>
            <pc:docMk/>
            <pc:sldMk cId="714509815" sldId="435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13:49.717" v="227" actId="26606"/>
          <ac:spMkLst>
            <pc:docMk/>
            <pc:sldMk cId="714509815" sldId="435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13:49.717" v="227" actId="26606"/>
          <ac:spMkLst>
            <pc:docMk/>
            <pc:sldMk cId="714509815" sldId="435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13:49.717" v="227" actId="26606"/>
          <ac:grpSpMkLst>
            <pc:docMk/>
            <pc:sldMk cId="714509815" sldId="435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3:49.717" v="227" actId="26606"/>
          <ac:picMkLst>
            <pc:docMk/>
            <pc:sldMk cId="714509815" sldId="435"/>
            <ac:picMk id="5" creationId="{52F14B6B-FBF1-F16F-34D5-F08275FFA7EF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4:04.655" v="230" actId="26606"/>
        <pc:sldMkLst>
          <pc:docMk/>
          <pc:sldMk cId="3909929394" sldId="436"/>
        </pc:sldMkLst>
        <pc:spChg chg="del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2" creationId="{F8555C40-9662-AC1E-1533-D034750EF81C}"/>
          </ac:spMkLst>
        </pc:spChg>
        <pc:spChg chg="del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3" creationId="{1BAB6DE0-3E9D-68DE-E34E-A00146673E11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4:04.655" v="230" actId="26606"/>
          <ac:spMkLst>
            <pc:docMk/>
            <pc:sldMk cId="3909929394" sldId="436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4:04.655" v="230" actId="26606"/>
          <ac:picMkLst>
            <pc:docMk/>
            <pc:sldMk cId="3909929394" sldId="436"/>
            <ac:picMk id="5" creationId="{C90C9505-EC99-CD24-921C-DBB431960AB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4:19.689" v="233" actId="26606"/>
        <pc:sldMkLst>
          <pc:docMk/>
          <pc:sldMk cId="2038858309" sldId="437"/>
        </pc:sldMkLst>
        <pc:spChg chg="del">
          <ac:chgData name="KC, Surendra" userId="deeda78b-a5d1-4be5-b7f3-6fabce1720c6" providerId="ADAL" clId="{C0BCC11A-015A-4BA2-A05D-0D095E93C24B}" dt="2023-12-03T12:14:19.689" v="233" actId="26606"/>
          <ac:spMkLst>
            <pc:docMk/>
            <pc:sldMk cId="2038858309" sldId="437"/>
            <ac:spMk id="2" creationId="{CFFC86A6-0A66-F79E-15A8-058B32433922}"/>
          </ac:spMkLst>
        </pc:spChg>
        <pc:spChg chg="del">
          <ac:chgData name="KC, Surendra" userId="deeda78b-a5d1-4be5-b7f3-6fabce1720c6" providerId="ADAL" clId="{C0BCC11A-015A-4BA2-A05D-0D095E93C24B}" dt="2023-12-03T12:14:19.689" v="233" actId="26606"/>
          <ac:spMkLst>
            <pc:docMk/>
            <pc:sldMk cId="2038858309" sldId="437"/>
            <ac:spMk id="3" creationId="{250AA099-5BA6-70F9-58D8-5068A7260CF5}"/>
          </ac:spMkLst>
        </pc:spChg>
        <pc:spChg chg="add">
          <ac:chgData name="KC, Surendra" userId="deeda78b-a5d1-4be5-b7f3-6fabce1720c6" providerId="ADAL" clId="{C0BCC11A-015A-4BA2-A05D-0D095E93C24B}" dt="2023-12-03T12:14:19.689" v="233" actId="26606"/>
          <ac:spMkLst>
            <pc:docMk/>
            <pc:sldMk cId="2038858309" sldId="437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14:19.689" v="233" actId="26606"/>
          <ac:spMkLst>
            <pc:docMk/>
            <pc:sldMk cId="2038858309" sldId="437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14:19.689" v="233" actId="26606"/>
          <ac:spMkLst>
            <pc:docMk/>
            <pc:sldMk cId="2038858309" sldId="437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14:19.689" v="233" actId="26606"/>
          <ac:grpSpMkLst>
            <pc:docMk/>
            <pc:sldMk cId="2038858309" sldId="437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4:19.689" v="233" actId="26606"/>
          <ac:picMkLst>
            <pc:docMk/>
            <pc:sldMk cId="2038858309" sldId="437"/>
            <ac:picMk id="5" creationId="{48312562-C6BD-56BB-0CD6-3CFAE03D0DE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4:37.158" v="236" actId="26606"/>
        <pc:sldMkLst>
          <pc:docMk/>
          <pc:sldMk cId="3860462265" sldId="438"/>
        </pc:sldMkLst>
        <pc:spChg chg="del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2" creationId="{0505C9B3-2F00-E111-6276-E56498280BFA}"/>
          </ac:spMkLst>
        </pc:spChg>
        <pc:spChg chg="del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3" creationId="{23F67406-439F-BB1A-C23D-191D8C06027E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4:37.158" v="236" actId="26606"/>
          <ac:spMkLst>
            <pc:docMk/>
            <pc:sldMk cId="3860462265" sldId="438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4:37.158" v="236" actId="26606"/>
          <ac:picMkLst>
            <pc:docMk/>
            <pc:sldMk cId="3860462265" sldId="438"/>
            <ac:picMk id="5" creationId="{091891A1-0433-3C31-ED56-0C3CE7044792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4:51.707" v="239" actId="26606"/>
        <pc:sldMkLst>
          <pc:docMk/>
          <pc:sldMk cId="2424361691" sldId="439"/>
        </pc:sldMkLst>
        <pc:spChg chg="del">
          <ac:chgData name="KC, Surendra" userId="deeda78b-a5d1-4be5-b7f3-6fabce1720c6" providerId="ADAL" clId="{C0BCC11A-015A-4BA2-A05D-0D095E93C24B}" dt="2023-12-03T12:14:51.707" v="239" actId="26606"/>
          <ac:spMkLst>
            <pc:docMk/>
            <pc:sldMk cId="2424361691" sldId="439"/>
            <ac:spMk id="2" creationId="{56CA2CD7-B7FE-0989-16D9-F4BDD6090991}"/>
          </ac:spMkLst>
        </pc:spChg>
        <pc:spChg chg="del">
          <ac:chgData name="KC, Surendra" userId="deeda78b-a5d1-4be5-b7f3-6fabce1720c6" providerId="ADAL" clId="{C0BCC11A-015A-4BA2-A05D-0D095E93C24B}" dt="2023-12-03T12:14:51.707" v="239" actId="26606"/>
          <ac:spMkLst>
            <pc:docMk/>
            <pc:sldMk cId="2424361691" sldId="439"/>
            <ac:spMk id="3" creationId="{2006A45F-09ED-C220-5587-16507BBA8FAC}"/>
          </ac:spMkLst>
        </pc:spChg>
        <pc:spChg chg="add">
          <ac:chgData name="KC, Surendra" userId="deeda78b-a5d1-4be5-b7f3-6fabce1720c6" providerId="ADAL" clId="{C0BCC11A-015A-4BA2-A05D-0D095E93C24B}" dt="2023-12-03T12:14:51.707" v="239" actId="26606"/>
          <ac:spMkLst>
            <pc:docMk/>
            <pc:sldMk cId="2424361691" sldId="439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14:51.707" v="239" actId="26606"/>
          <ac:spMkLst>
            <pc:docMk/>
            <pc:sldMk cId="2424361691" sldId="439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14:51.707" v="239" actId="26606"/>
          <ac:spMkLst>
            <pc:docMk/>
            <pc:sldMk cId="2424361691" sldId="439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14:51.707" v="239" actId="26606"/>
          <ac:grpSpMkLst>
            <pc:docMk/>
            <pc:sldMk cId="2424361691" sldId="439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4:51.707" v="239" actId="26606"/>
          <ac:picMkLst>
            <pc:docMk/>
            <pc:sldMk cId="2424361691" sldId="439"/>
            <ac:picMk id="5" creationId="{12EEAC30-179D-E9B2-6D4B-BF226C24678D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5:44.922" v="242" actId="26606"/>
        <pc:sldMkLst>
          <pc:docMk/>
          <pc:sldMk cId="3708891998" sldId="440"/>
        </pc:sldMkLst>
        <pc:spChg chg="del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2" creationId="{7C0F9910-FB71-3652-74BB-FFA070A8AE71}"/>
          </ac:spMkLst>
        </pc:spChg>
        <pc:spChg chg="del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3" creationId="{5D3DD2EE-5233-FC36-2BB7-3872702B4399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5:44.922" v="242" actId="26606"/>
          <ac:spMkLst>
            <pc:docMk/>
            <pc:sldMk cId="3708891998" sldId="440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5:44.922" v="242" actId="26606"/>
          <ac:picMkLst>
            <pc:docMk/>
            <pc:sldMk cId="3708891998" sldId="440"/>
            <ac:picMk id="5" creationId="{595E44DE-1CC2-1AB2-B93B-AF20F8D12500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6:56.805" v="245" actId="26606"/>
        <pc:sldMkLst>
          <pc:docMk/>
          <pc:sldMk cId="4112746605" sldId="441"/>
        </pc:sldMkLst>
        <pc:spChg chg="del">
          <ac:chgData name="KC, Surendra" userId="deeda78b-a5d1-4be5-b7f3-6fabce1720c6" providerId="ADAL" clId="{C0BCC11A-015A-4BA2-A05D-0D095E93C24B}" dt="2023-12-03T12:16:56.805" v="245" actId="26606"/>
          <ac:spMkLst>
            <pc:docMk/>
            <pc:sldMk cId="4112746605" sldId="441"/>
            <ac:spMk id="2" creationId="{D9A9AEB1-6252-4440-E449-05A60DDC828C}"/>
          </ac:spMkLst>
        </pc:spChg>
        <pc:spChg chg="del">
          <ac:chgData name="KC, Surendra" userId="deeda78b-a5d1-4be5-b7f3-6fabce1720c6" providerId="ADAL" clId="{C0BCC11A-015A-4BA2-A05D-0D095E93C24B}" dt="2023-12-03T12:16:56.805" v="245" actId="26606"/>
          <ac:spMkLst>
            <pc:docMk/>
            <pc:sldMk cId="4112746605" sldId="441"/>
            <ac:spMk id="3" creationId="{78966B77-CCF1-96A7-70D0-58C89132F92D}"/>
          </ac:spMkLst>
        </pc:spChg>
        <pc:spChg chg="add">
          <ac:chgData name="KC, Surendra" userId="deeda78b-a5d1-4be5-b7f3-6fabce1720c6" providerId="ADAL" clId="{C0BCC11A-015A-4BA2-A05D-0D095E93C24B}" dt="2023-12-03T12:16:56.805" v="245" actId="26606"/>
          <ac:spMkLst>
            <pc:docMk/>
            <pc:sldMk cId="4112746605" sldId="441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16:56.805" v="245" actId="26606"/>
          <ac:spMkLst>
            <pc:docMk/>
            <pc:sldMk cId="4112746605" sldId="441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16:56.805" v="245" actId="26606"/>
          <ac:spMkLst>
            <pc:docMk/>
            <pc:sldMk cId="4112746605" sldId="441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16:56.805" v="245" actId="26606"/>
          <ac:grpSpMkLst>
            <pc:docMk/>
            <pc:sldMk cId="4112746605" sldId="441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6:56.805" v="245" actId="26606"/>
          <ac:picMkLst>
            <pc:docMk/>
            <pc:sldMk cId="4112746605" sldId="441"/>
            <ac:picMk id="5" creationId="{BEDEB321-D254-86C0-9E02-1A226486290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7:46.490" v="248" actId="26606"/>
        <pc:sldMkLst>
          <pc:docMk/>
          <pc:sldMk cId="4119656886" sldId="442"/>
        </pc:sldMkLst>
        <pc:spChg chg="del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2" creationId="{0AF437A6-9C25-D93F-37DD-838A378132DF}"/>
          </ac:spMkLst>
        </pc:spChg>
        <pc:spChg chg="del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3" creationId="{5D0E6557-01D6-4E6C-3C70-DEAB03ADFCF0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7:46.490" v="248" actId="26606"/>
          <ac:spMkLst>
            <pc:docMk/>
            <pc:sldMk cId="4119656886" sldId="442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17:46.490" v="248" actId="26606"/>
          <ac:picMkLst>
            <pc:docMk/>
            <pc:sldMk cId="4119656886" sldId="442"/>
            <ac:picMk id="5" creationId="{34C71C87-F966-2396-BEA2-E340B2BC16D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9:34.334" v="253" actId="26606"/>
        <pc:sldMkLst>
          <pc:docMk/>
          <pc:sldMk cId="3467865076" sldId="443"/>
        </pc:sldMkLst>
        <pc:spChg chg="add del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" creationId="{7E677F06-0693-6D49-43DF-5E8788BC9E85}"/>
          </ac:spMkLst>
        </pc:spChg>
        <pc:spChg chg="add del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3" creationId="{86AA0382-99DF-51F6-0D3E-CF9E2AAA6102}"/>
          </ac:spMkLst>
        </pc:spChg>
        <pc:spChg chg="add del">
          <ac:chgData name="KC, Surendra" userId="deeda78b-a5d1-4be5-b7f3-6fabce1720c6" providerId="ADAL" clId="{C0BCC11A-015A-4BA2-A05D-0D095E93C24B}" dt="2023-12-03T12:19:34.319" v="252" actId="26606"/>
          <ac:spMkLst>
            <pc:docMk/>
            <pc:sldMk cId="3467865076" sldId="443"/>
            <ac:spMk id="10" creationId="{86FF76B9-219D-4469-AF87-0236D29032F1}"/>
          </ac:spMkLst>
        </pc:spChg>
        <pc:spChg chg="add del">
          <ac:chgData name="KC, Surendra" userId="deeda78b-a5d1-4be5-b7f3-6fabce1720c6" providerId="ADAL" clId="{C0BCC11A-015A-4BA2-A05D-0D095E93C24B}" dt="2023-12-03T12:19:34.319" v="252" actId="26606"/>
          <ac:spMkLst>
            <pc:docMk/>
            <pc:sldMk cId="3467865076" sldId="443"/>
            <ac:spMk id="16" creationId="{2E80C965-DB6D-4F81-9E9E-B027384D0BD6}"/>
          </ac:spMkLst>
        </pc:spChg>
        <pc:spChg chg="add del">
          <ac:chgData name="KC, Surendra" userId="deeda78b-a5d1-4be5-b7f3-6fabce1720c6" providerId="ADAL" clId="{C0BCC11A-015A-4BA2-A05D-0D095E93C24B}" dt="2023-12-03T12:19:34.319" v="252" actId="26606"/>
          <ac:spMkLst>
            <pc:docMk/>
            <pc:sldMk cId="3467865076" sldId="443"/>
            <ac:spMk id="18" creationId="{633C5E46-DAC5-4661-9C87-22B08E2A512F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1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2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3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5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19:34.334" v="253" actId="26606"/>
          <ac:spMkLst>
            <pc:docMk/>
            <pc:sldMk cId="3467865076" sldId="443"/>
            <ac:spMk id="26" creationId="{9A97C86A-04D6-40F7-AE84-31AB43E6A846}"/>
          </ac:spMkLst>
        </pc:spChg>
        <pc:grpChg chg="add del">
          <ac:chgData name="KC, Surendra" userId="deeda78b-a5d1-4be5-b7f3-6fabce1720c6" providerId="ADAL" clId="{C0BCC11A-015A-4BA2-A05D-0D095E93C24B}" dt="2023-12-03T12:19:34.319" v="252" actId="26606"/>
          <ac:grpSpMkLst>
            <pc:docMk/>
            <pc:sldMk cId="3467865076" sldId="443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19:34.334" v="253" actId="26606"/>
          <ac:picMkLst>
            <pc:docMk/>
            <pc:sldMk cId="3467865076" sldId="443"/>
            <ac:picMk id="5" creationId="{27B354DD-D7C3-3F46-10D9-BC8F77AACA8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19:42.504" v="258" actId="26606"/>
        <pc:sldMkLst>
          <pc:docMk/>
          <pc:sldMk cId="883765476" sldId="444"/>
        </pc:sldMkLst>
        <pc:spChg chg="add del">
          <ac:chgData name="KC, Surendra" userId="deeda78b-a5d1-4be5-b7f3-6fabce1720c6" providerId="ADAL" clId="{C0BCC11A-015A-4BA2-A05D-0D095E93C24B}" dt="2023-12-03T12:19:42.504" v="258" actId="26606"/>
          <ac:spMkLst>
            <pc:docMk/>
            <pc:sldMk cId="883765476" sldId="444"/>
            <ac:spMk id="2" creationId="{E253B903-FE6A-64FC-96E8-64F4B59A1C1F}"/>
          </ac:spMkLst>
        </pc:spChg>
        <pc:spChg chg="add del">
          <ac:chgData name="KC, Surendra" userId="deeda78b-a5d1-4be5-b7f3-6fabce1720c6" providerId="ADAL" clId="{C0BCC11A-015A-4BA2-A05D-0D095E93C24B}" dt="2023-12-03T12:19:42.504" v="258" actId="26606"/>
          <ac:spMkLst>
            <pc:docMk/>
            <pc:sldMk cId="883765476" sldId="444"/>
            <ac:spMk id="3" creationId="{C6474E1D-A7D5-972D-C5E7-9B956A0D704E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51" creationId="{F3060C83-F051-4F0E-ABAD-AA0DFC48B218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53" creationId="{83C98ABE-055B-441F-B07E-44F97F083C39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55" creationId="{29FDB030-9B49-4CED-8CCD-4D99382388AC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57" creationId="{3783CA14-24A1-485C-8B30-D6A5D87987AD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59" creationId="{9A97C86A-04D6-40F7-AE84-31AB43E6A846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61" creationId="{FF9F2414-84E8-453E-B1F3-389FDE8192D9}"/>
          </ac:spMkLst>
        </pc:spChg>
        <pc:spChg chg="add del">
          <ac:chgData name="KC, Surendra" userId="deeda78b-a5d1-4be5-b7f3-6fabce1720c6" providerId="ADAL" clId="{C0BCC11A-015A-4BA2-A05D-0D095E93C24B}" dt="2023-12-03T12:19:42.488" v="257" actId="26606"/>
          <ac:spMkLst>
            <pc:docMk/>
            <pc:sldMk cId="883765476" sldId="444"/>
            <ac:spMk id="6163" creationId="{3ECA69A1-7536-43AC-85EF-C7106179F5ED}"/>
          </ac:spMkLst>
        </pc:spChg>
        <pc:spChg chg="add">
          <ac:chgData name="KC, Surendra" userId="deeda78b-a5d1-4be5-b7f3-6fabce1720c6" providerId="ADAL" clId="{C0BCC11A-015A-4BA2-A05D-0D095E93C24B}" dt="2023-12-03T12:19:42.504" v="258" actId="26606"/>
          <ac:spMkLst>
            <pc:docMk/>
            <pc:sldMk cId="883765476" sldId="444"/>
            <ac:spMk id="6165" creationId="{EEB4220E-BAB2-3AF1-C6A4-32645C042D02}"/>
          </ac:spMkLst>
        </pc:spChg>
        <pc:grpChg chg="add">
          <ac:chgData name="KC, Surendra" userId="deeda78b-a5d1-4be5-b7f3-6fabce1720c6" providerId="ADAL" clId="{C0BCC11A-015A-4BA2-A05D-0D095E93C24B}" dt="2023-12-03T12:19:42.504" v="258" actId="26606"/>
          <ac:grpSpMkLst>
            <pc:docMk/>
            <pc:sldMk cId="883765476" sldId="444"/>
            <ac:grpSpMk id="6166" creationId="{823F1525-80D5-59FF-4BC5-F65E51E8884B}"/>
          </ac:grpSpMkLst>
        </pc:grpChg>
        <pc:picChg chg="add mod">
          <ac:chgData name="KC, Surendra" userId="deeda78b-a5d1-4be5-b7f3-6fabce1720c6" providerId="ADAL" clId="{C0BCC11A-015A-4BA2-A05D-0D095E93C24B}" dt="2023-12-03T12:19:42.504" v="258" actId="26606"/>
          <ac:picMkLst>
            <pc:docMk/>
            <pc:sldMk cId="883765476" sldId="444"/>
            <ac:picMk id="6146" creationId="{43C1DCD3-059D-A4FB-2C22-DEFAD9D9A456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21:26.302" v="263" actId="26606"/>
        <pc:sldMkLst>
          <pc:docMk/>
          <pc:sldMk cId="1111406413" sldId="445"/>
        </pc:sldMkLst>
        <pc:spChg chg="add del">
          <ac:chgData name="KC, Surendra" userId="deeda78b-a5d1-4be5-b7f3-6fabce1720c6" providerId="ADAL" clId="{C0BCC11A-015A-4BA2-A05D-0D095E93C24B}" dt="2023-12-03T12:21:26.302" v="263" actId="26606"/>
          <ac:spMkLst>
            <pc:docMk/>
            <pc:sldMk cId="1111406413" sldId="445"/>
            <ac:spMk id="2" creationId="{5CD9EE15-3484-6471-7AFC-412430161D37}"/>
          </ac:spMkLst>
        </pc:spChg>
        <pc:spChg chg="add del">
          <ac:chgData name="KC, Surendra" userId="deeda78b-a5d1-4be5-b7f3-6fabce1720c6" providerId="ADAL" clId="{C0BCC11A-015A-4BA2-A05D-0D095E93C24B}" dt="2023-12-03T12:21:26.302" v="263" actId="26606"/>
          <ac:spMkLst>
            <pc:docMk/>
            <pc:sldMk cId="1111406413" sldId="445"/>
            <ac:spMk id="3" creationId="{9038CBD5-942A-E25D-8A10-3F96765D28DF}"/>
          </ac:spMkLst>
        </pc:spChg>
        <pc:spChg chg="add del">
          <ac:chgData name="KC, Surendra" userId="deeda78b-a5d1-4be5-b7f3-6fabce1720c6" providerId="ADAL" clId="{C0BCC11A-015A-4BA2-A05D-0D095E93C24B}" dt="2023-12-03T12:21:26.286" v="262" actId="26606"/>
          <ac:spMkLst>
            <pc:docMk/>
            <pc:sldMk cId="1111406413" sldId="445"/>
            <ac:spMk id="10" creationId="{EEB4220E-BAB2-3AF1-C6A4-32645C042D02}"/>
          </ac:spMkLst>
        </pc:spChg>
        <pc:spChg chg="add">
          <ac:chgData name="KC, Surendra" userId="deeda78b-a5d1-4be5-b7f3-6fabce1720c6" providerId="ADAL" clId="{C0BCC11A-015A-4BA2-A05D-0D095E93C24B}" dt="2023-12-03T12:21:26.302" v="263" actId="26606"/>
          <ac:spMkLst>
            <pc:docMk/>
            <pc:sldMk cId="1111406413" sldId="445"/>
            <ac:spMk id="21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21:26.302" v="263" actId="26606"/>
          <ac:spMkLst>
            <pc:docMk/>
            <pc:sldMk cId="1111406413" sldId="445"/>
            <ac:spMk id="23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21:26.302" v="263" actId="26606"/>
          <ac:spMkLst>
            <pc:docMk/>
            <pc:sldMk cId="1111406413" sldId="445"/>
            <ac:spMk id="24" creationId="{633C5E46-DAC5-4661-9C87-22B08E2A512F}"/>
          </ac:spMkLst>
        </pc:spChg>
        <pc:grpChg chg="add del">
          <ac:chgData name="KC, Surendra" userId="deeda78b-a5d1-4be5-b7f3-6fabce1720c6" providerId="ADAL" clId="{C0BCC11A-015A-4BA2-A05D-0D095E93C24B}" dt="2023-12-03T12:21:26.286" v="262" actId="26606"/>
          <ac:grpSpMkLst>
            <pc:docMk/>
            <pc:sldMk cId="1111406413" sldId="445"/>
            <ac:grpSpMk id="12" creationId="{823F1525-80D5-59FF-4BC5-F65E51E8884B}"/>
          </ac:grpSpMkLst>
        </pc:grpChg>
        <pc:grpChg chg="add">
          <ac:chgData name="KC, Surendra" userId="deeda78b-a5d1-4be5-b7f3-6fabce1720c6" providerId="ADAL" clId="{C0BCC11A-015A-4BA2-A05D-0D095E93C24B}" dt="2023-12-03T12:21:26.302" v="263" actId="26606"/>
          <ac:grpSpMkLst>
            <pc:docMk/>
            <pc:sldMk cId="1111406413" sldId="445"/>
            <ac:grpSpMk id="2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21:26.302" v="263" actId="26606"/>
          <ac:picMkLst>
            <pc:docMk/>
            <pc:sldMk cId="1111406413" sldId="445"/>
            <ac:picMk id="5" creationId="{1EFA8CFF-2EA8-A8AB-2122-952328FE5F2A}"/>
          </ac:picMkLst>
        </pc:picChg>
      </pc:sldChg>
      <pc:sldChg chg="modSp new mod">
        <pc:chgData name="KC, Surendra" userId="deeda78b-a5d1-4be5-b7f3-6fabce1720c6" providerId="ADAL" clId="{C0BCC11A-015A-4BA2-A05D-0D095E93C24B}" dt="2023-12-03T12:21:33.745" v="267" actId="5793"/>
        <pc:sldMkLst>
          <pc:docMk/>
          <pc:sldMk cId="1346426519" sldId="446"/>
        </pc:sldMkLst>
        <pc:spChg chg="mod">
          <ac:chgData name="KC, Surendra" userId="deeda78b-a5d1-4be5-b7f3-6fabce1720c6" providerId="ADAL" clId="{C0BCC11A-015A-4BA2-A05D-0D095E93C24B}" dt="2023-12-03T12:21:33.745" v="267" actId="5793"/>
          <ac:spMkLst>
            <pc:docMk/>
            <pc:sldMk cId="1346426519" sldId="446"/>
            <ac:spMk id="3" creationId="{3FDA4239-7E65-BF7F-CF71-97053E7389A7}"/>
          </ac:spMkLst>
        </pc:spChg>
      </pc:sldChg>
      <pc:sldChg chg="addSp delSp modSp new mod">
        <pc:chgData name="KC, Surendra" userId="deeda78b-a5d1-4be5-b7f3-6fabce1720c6" providerId="ADAL" clId="{C0BCC11A-015A-4BA2-A05D-0D095E93C24B}" dt="2023-12-03T12:22:15.977" v="272" actId="5793"/>
        <pc:sldMkLst>
          <pc:docMk/>
          <pc:sldMk cId="1924567271" sldId="447"/>
        </pc:sldMkLst>
        <pc:spChg chg="mod">
          <ac:chgData name="KC, Surendra" userId="deeda78b-a5d1-4be5-b7f3-6fabce1720c6" providerId="ADAL" clId="{C0BCC11A-015A-4BA2-A05D-0D095E93C24B}" dt="2023-12-03T12:22:15.977" v="272" actId="5793"/>
          <ac:spMkLst>
            <pc:docMk/>
            <pc:sldMk cId="1924567271" sldId="447"/>
            <ac:spMk id="3" creationId="{F0A7837E-3FF6-CC27-126E-8D469A160758}"/>
          </ac:spMkLst>
        </pc:spChg>
        <pc:spChg chg="add del">
          <ac:chgData name="KC, Surendra" userId="deeda78b-a5d1-4be5-b7f3-6fabce1720c6" providerId="ADAL" clId="{C0BCC11A-015A-4BA2-A05D-0D095E93C24B}" dt="2023-12-03T12:22:08.045" v="270" actId="22"/>
          <ac:spMkLst>
            <pc:docMk/>
            <pc:sldMk cId="1924567271" sldId="447"/>
            <ac:spMk id="5" creationId="{3A4A448A-F3C6-4D06-923E-D702F9707FEA}"/>
          </ac:spMkLst>
        </pc:spChg>
      </pc:sldChg>
      <pc:sldChg chg="modSp new mod">
        <pc:chgData name="KC, Surendra" userId="deeda78b-a5d1-4be5-b7f3-6fabce1720c6" providerId="ADAL" clId="{C0BCC11A-015A-4BA2-A05D-0D095E93C24B}" dt="2023-12-03T12:22:32.529" v="275" actId="5793"/>
        <pc:sldMkLst>
          <pc:docMk/>
          <pc:sldMk cId="2911452760" sldId="448"/>
        </pc:sldMkLst>
        <pc:spChg chg="mod">
          <ac:chgData name="KC, Surendra" userId="deeda78b-a5d1-4be5-b7f3-6fabce1720c6" providerId="ADAL" clId="{C0BCC11A-015A-4BA2-A05D-0D095E93C24B}" dt="2023-12-03T12:22:32.529" v="275" actId="5793"/>
          <ac:spMkLst>
            <pc:docMk/>
            <pc:sldMk cId="2911452760" sldId="448"/>
            <ac:spMk id="3" creationId="{FC8552EF-7D1B-8341-97C9-5AA2EA8D9FFA}"/>
          </ac:spMkLst>
        </pc:spChg>
      </pc:sldChg>
      <pc:sldChg chg="modSp new mod">
        <pc:chgData name="KC, Surendra" userId="deeda78b-a5d1-4be5-b7f3-6fabce1720c6" providerId="ADAL" clId="{C0BCC11A-015A-4BA2-A05D-0D095E93C24B}" dt="2023-12-03T12:22:49.918" v="278" actId="5793"/>
        <pc:sldMkLst>
          <pc:docMk/>
          <pc:sldMk cId="2680277689" sldId="449"/>
        </pc:sldMkLst>
        <pc:spChg chg="mod">
          <ac:chgData name="KC, Surendra" userId="deeda78b-a5d1-4be5-b7f3-6fabce1720c6" providerId="ADAL" clId="{C0BCC11A-015A-4BA2-A05D-0D095E93C24B}" dt="2023-12-03T12:22:49.918" v="278" actId="5793"/>
          <ac:spMkLst>
            <pc:docMk/>
            <pc:sldMk cId="2680277689" sldId="449"/>
            <ac:spMk id="3" creationId="{60439B2E-4C5D-B14D-6A45-2EF77BD8BD0E}"/>
          </ac:spMkLst>
        </pc:spChg>
      </pc:sldChg>
      <pc:sldChg chg="modSp new mod">
        <pc:chgData name="KC, Surendra" userId="deeda78b-a5d1-4be5-b7f3-6fabce1720c6" providerId="ADAL" clId="{C0BCC11A-015A-4BA2-A05D-0D095E93C24B}" dt="2023-12-03T12:23:14.661" v="281" actId="5793"/>
        <pc:sldMkLst>
          <pc:docMk/>
          <pc:sldMk cId="1709007252" sldId="450"/>
        </pc:sldMkLst>
        <pc:spChg chg="mod">
          <ac:chgData name="KC, Surendra" userId="deeda78b-a5d1-4be5-b7f3-6fabce1720c6" providerId="ADAL" clId="{C0BCC11A-015A-4BA2-A05D-0D095E93C24B}" dt="2023-12-03T12:23:14.661" v="281" actId="5793"/>
          <ac:spMkLst>
            <pc:docMk/>
            <pc:sldMk cId="1709007252" sldId="450"/>
            <ac:spMk id="3" creationId="{3F004FD2-3259-FAEB-2E86-9457531410DF}"/>
          </ac:spMkLst>
        </pc:spChg>
      </pc:sldChg>
      <pc:sldChg chg="modSp new mod">
        <pc:chgData name="KC, Surendra" userId="deeda78b-a5d1-4be5-b7f3-6fabce1720c6" providerId="ADAL" clId="{C0BCC11A-015A-4BA2-A05D-0D095E93C24B}" dt="2023-12-03T12:23:34.448" v="284" actId="5793"/>
        <pc:sldMkLst>
          <pc:docMk/>
          <pc:sldMk cId="2902794582" sldId="451"/>
        </pc:sldMkLst>
        <pc:spChg chg="mod">
          <ac:chgData name="KC, Surendra" userId="deeda78b-a5d1-4be5-b7f3-6fabce1720c6" providerId="ADAL" clId="{C0BCC11A-015A-4BA2-A05D-0D095E93C24B}" dt="2023-12-03T12:23:34.448" v="284" actId="5793"/>
          <ac:spMkLst>
            <pc:docMk/>
            <pc:sldMk cId="2902794582" sldId="451"/>
            <ac:spMk id="3" creationId="{5B0968AA-543D-6172-AA66-28B89AA566AE}"/>
          </ac:spMkLst>
        </pc:spChg>
      </pc:sldChg>
      <pc:sldChg chg="addSp delSp modSp new mod">
        <pc:chgData name="KC, Surendra" userId="deeda78b-a5d1-4be5-b7f3-6fabce1720c6" providerId="ADAL" clId="{C0BCC11A-015A-4BA2-A05D-0D095E93C24B}" dt="2023-12-03T12:23:51.334" v="289" actId="5793"/>
        <pc:sldMkLst>
          <pc:docMk/>
          <pc:sldMk cId="481504530" sldId="452"/>
        </pc:sldMkLst>
        <pc:spChg chg="mod">
          <ac:chgData name="KC, Surendra" userId="deeda78b-a5d1-4be5-b7f3-6fabce1720c6" providerId="ADAL" clId="{C0BCC11A-015A-4BA2-A05D-0D095E93C24B}" dt="2023-12-03T12:23:51.334" v="289" actId="5793"/>
          <ac:spMkLst>
            <pc:docMk/>
            <pc:sldMk cId="481504530" sldId="452"/>
            <ac:spMk id="3" creationId="{D1F0B135-6665-2810-2FE4-321EA7FB9798}"/>
          </ac:spMkLst>
        </pc:spChg>
        <pc:spChg chg="add del">
          <ac:chgData name="KC, Surendra" userId="deeda78b-a5d1-4be5-b7f3-6fabce1720c6" providerId="ADAL" clId="{C0BCC11A-015A-4BA2-A05D-0D095E93C24B}" dt="2023-12-03T12:23:48.742" v="287" actId="22"/>
          <ac:spMkLst>
            <pc:docMk/>
            <pc:sldMk cId="481504530" sldId="452"/>
            <ac:spMk id="5" creationId="{1005918D-E9DB-AC49-4C63-BD405B4A2183}"/>
          </ac:spMkLst>
        </pc:spChg>
      </pc:sldChg>
      <pc:sldChg chg="modSp new mod">
        <pc:chgData name="KC, Surendra" userId="deeda78b-a5d1-4be5-b7f3-6fabce1720c6" providerId="ADAL" clId="{C0BCC11A-015A-4BA2-A05D-0D095E93C24B}" dt="2023-12-03T12:24:02.447" v="292" actId="5793"/>
        <pc:sldMkLst>
          <pc:docMk/>
          <pc:sldMk cId="4096258757" sldId="453"/>
        </pc:sldMkLst>
        <pc:spChg chg="mod">
          <ac:chgData name="KC, Surendra" userId="deeda78b-a5d1-4be5-b7f3-6fabce1720c6" providerId="ADAL" clId="{C0BCC11A-015A-4BA2-A05D-0D095E93C24B}" dt="2023-12-03T12:24:02.447" v="292" actId="5793"/>
          <ac:spMkLst>
            <pc:docMk/>
            <pc:sldMk cId="4096258757" sldId="453"/>
            <ac:spMk id="3" creationId="{85C77FC2-BC5C-637A-DF73-0ED83D15A16D}"/>
          </ac:spMkLst>
        </pc:spChg>
      </pc:sldChg>
      <pc:sldChg chg="modSp new mod">
        <pc:chgData name="KC, Surendra" userId="deeda78b-a5d1-4be5-b7f3-6fabce1720c6" providerId="ADAL" clId="{C0BCC11A-015A-4BA2-A05D-0D095E93C24B}" dt="2023-12-03T12:24:17.314" v="295" actId="5793"/>
        <pc:sldMkLst>
          <pc:docMk/>
          <pc:sldMk cId="3298005835" sldId="454"/>
        </pc:sldMkLst>
        <pc:spChg chg="mod">
          <ac:chgData name="KC, Surendra" userId="deeda78b-a5d1-4be5-b7f3-6fabce1720c6" providerId="ADAL" clId="{C0BCC11A-015A-4BA2-A05D-0D095E93C24B}" dt="2023-12-03T12:24:17.314" v="295" actId="5793"/>
          <ac:spMkLst>
            <pc:docMk/>
            <pc:sldMk cId="3298005835" sldId="454"/>
            <ac:spMk id="3" creationId="{39E4D8FE-73D3-1616-FE2C-874FD92CDB40}"/>
          </ac:spMkLst>
        </pc:spChg>
      </pc:sldChg>
      <pc:sldChg chg="modSp new mod">
        <pc:chgData name="KC, Surendra" userId="deeda78b-a5d1-4be5-b7f3-6fabce1720c6" providerId="ADAL" clId="{C0BCC11A-015A-4BA2-A05D-0D095E93C24B}" dt="2023-12-03T12:24:33.079" v="298" actId="5793"/>
        <pc:sldMkLst>
          <pc:docMk/>
          <pc:sldMk cId="3060891669" sldId="455"/>
        </pc:sldMkLst>
        <pc:spChg chg="mod">
          <ac:chgData name="KC, Surendra" userId="deeda78b-a5d1-4be5-b7f3-6fabce1720c6" providerId="ADAL" clId="{C0BCC11A-015A-4BA2-A05D-0D095E93C24B}" dt="2023-12-03T12:24:33.079" v="298" actId="5793"/>
          <ac:spMkLst>
            <pc:docMk/>
            <pc:sldMk cId="3060891669" sldId="455"/>
            <ac:spMk id="3" creationId="{23F353C8-ACF2-CE59-F035-B12EEF2C1C52}"/>
          </ac:spMkLst>
        </pc:spChg>
      </pc:sldChg>
      <pc:sldChg chg="modSp new mod">
        <pc:chgData name="KC, Surendra" userId="deeda78b-a5d1-4be5-b7f3-6fabce1720c6" providerId="ADAL" clId="{C0BCC11A-015A-4BA2-A05D-0D095E93C24B}" dt="2023-12-03T12:26:40.722" v="301" actId="5793"/>
        <pc:sldMkLst>
          <pc:docMk/>
          <pc:sldMk cId="2022975384" sldId="456"/>
        </pc:sldMkLst>
        <pc:spChg chg="mod">
          <ac:chgData name="KC, Surendra" userId="deeda78b-a5d1-4be5-b7f3-6fabce1720c6" providerId="ADAL" clId="{C0BCC11A-015A-4BA2-A05D-0D095E93C24B}" dt="2023-12-03T12:26:40.722" v="301" actId="5793"/>
          <ac:spMkLst>
            <pc:docMk/>
            <pc:sldMk cId="2022975384" sldId="456"/>
            <ac:spMk id="3" creationId="{8686F7DE-FA7F-8E8E-6283-BD892417AFA7}"/>
          </ac:spMkLst>
        </pc:spChg>
      </pc:sldChg>
      <pc:sldChg chg="modSp new mod">
        <pc:chgData name="KC, Surendra" userId="deeda78b-a5d1-4be5-b7f3-6fabce1720c6" providerId="ADAL" clId="{C0BCC11A-015A-4BA2-A05D-0D095E93C24B}" dt="2023-12-03T12:26:56.164" v="304" actId="5793"/>
        <pc:sldMkLst>
          <pc:docMk/>
          <pc:sldMk cId="2681202119" sldId="457"/>
        </pc:sldMkLst>
        <pc:spChg chg="mod">
          <ac:chgData name="KC, Surendra" userId="deeda78b-a5d1-4be5-b7f3-6fabce1720c6" providerId="ADAL" clId="{C0BCC11A-015A-4BA2-A05D-0D095E93C24B}" dt="2023-12-03T12:26:56.164" v="304" actId="5793"/>
          <ac:spMkLst>
            <pc:docMk/>
            <pc:sldMk cId="2681202119" sldId="457"/>
            <ac:spMk id="3" creationId="{ADAF4F53-A616-71F9-5F7F-655BA7E515E6}"/>
          </ac:spMkLst>
        </pc:spChg>
      </pc:sldChg>
      <pc:sldChg chg="addSp delSp modSp new mod setBg">
        <pc:chgData name="KC, Surendra" userId="deeda78b-a5d1-4be5-b7f3-6fabce1720c6" providerId="ADAL" clId="{C0BCC11A-015A-4BA2-A05D-0D095E93C24B}" dt="2023-12-03T12:29:20.211" v="307" actId="26606"/>
        <pc:sldMkLst>
          <pc:docMk/>
          <pc:sldMk cId="3735136995" sldId="458"/>
        </pc:sldMkLst>
        <pc:spChg chg="del">
          <ac:chgData name="KC, Surendra" userId="deeda78b-a5d1-4be5-b7f3-6fabce1720c6" providerId="ADAL" clId="{C0BCC11A-015A-4BA2-A05D-0D095E93C24B}" dt="2023-12-03T12:29:20.211" v="307" actId="26606"/>
          <ac:spMkLst>
            <pc:docMk/>
            <pc:sldMk cId="3735136995" sldId="458"/>
            <ac:spMk id="2" creationId="{217970AE-C9B3-7A0F-AEF7-372A6B0F6314}"/>
          </ac:spMkLst>
        </pc:spChg>
        <pc:spChg chg="del">
          <ac:chgData name="KC, Surendra" userId="deeda78b-a5d1-4be5-b7f3-6fabce1720c6" providerId="ADAL" clId="{C0BCC11A-015A-4BA2-A05D-0D095E93C24B}" dt="2023-12-03T12:29:20.211" v="307" actId="26606"/>
          <ac:spMkLst>
            <pc:docMk/>
            <pc:sldMk cId="3735136995" sldId="458"/>
            <ac:spMk id="3" creationId="{257584DA-A44D-613B-6F8F-D0285E590598}"/>
          </ac:spMkLst>
        </pc:spChg>
        <pc:spChg chg="add">
          <ac:chgData name="KC, Surendra" userId="deeda78b-a5d1-4be5-b7f3-6fabce1720c6" providerId="ADAL" clId="{C0BCC11A-015A-4BA2-A05D-0D095E93C24B}" dt="2023-12-03T12:29:20.211" v="307" actId="26606"/>
          <ac:spMkLst>
            <pc:docMk/>
            <pc:sldMk cId="3735136995" sldId="458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29:20.211" v="307" actId="26606"/>
          <ac:spMkLst>
            <pc:docMk/>
            <pc:sldMk cId="3735136995" sldId="458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29:20.211" v="307" actId="26606"/>
          <ac:spMkLst>
            <pc:docMk/>
            <pc:sldMk cId="3735136995" sldId="458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29:20.211" v="307" actId="26606"/>
          <ac:grpSpMkLst>
            <pc:docMk/>
            <pc:sldMk cId="3735136995" sldId="458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29:20.211" v="307" actId="26606"/>
          <ac:picMkLst>
            <pc:docMk/>
            <pc:sldMk cId="3735136995" sldId="458"/>
            <ac:picMk id="5" creationId="{EBE3AF6C-3529-CA20-051C-1888EB8758BD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29:32.444" v="310" actId="26606"/>
        <pc:sldMkLst>
          <pc:docMk/>
          <pc:sldMk cId="1726365783" sldId="459"/>
        </pc:sldMkLst>
        <pc:spChg chg="del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2" creationId="{7DD07065-B379-E8C9-461D-7F266F4AB0A3}"/>
          </ac:spMkLst>
        </pc:spChg>
        <pc:spChg chg="del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3" creationId="{743C4A20-89D4-1328-51A7-6D2F52CC58D4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29:32.444" v="310" actId="26606"/>
          <ac:spMkLst>
            <pc:docMk/>
            <pc:sldMk cId="1726365783" sldId="459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29:32.444" v="310" actId="26606"/>
          <ac:picMkLst>
            <pc:docMk/>
            <pc:sldMk cId="1726365783" sldId="459"/>
            <ac:picMk id="5" creationId="{F09D749E-FC0E-8DFC-E7E8-A3325D746789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29:44.511" v="313" actId="26606"/>
        <pc:sldMkLst>
          <pc:docMk/>
          <pc:sldMk cId="2322922926" sldId="460"/>
        </pc:sldMkLst>
        <pc:spChg chg="del">
          <ac:chgData name="KC, Surendra" userId="deeda78b-a5d1-4be5-b7f3-6fabce1720c6" providerId="ADAL" clId="{C0BCC11A-015A-4BA2-A05D-0D095E93C24B}" dt="2023-12-03T12:29:44.511" v="313" actId="26606"/>
          <ac:spMkLst>
            <pc:docMk/>
            <pc:sldMk cId="2322922926" sldId="460"/>
            <ac:spMk id="2" creationId="{30F13397-16E2-F0F2-F669-C34D07CA1758}"/>
          </ac:spMkLst>
        </pc:spChg>
        <pc:spChg chg="del">
          <ac:chgData name="KC, Surendra" userId="deeda78b-a5d1-4be5-b7f3-6fabce1720c6" providerId="ADAL" clId="{C0BCC11A-015A-4BA2-A05D-0D095E93C24B}" dt="2023-12-03T12:29:44.511" v="313" actId="26606"/>
          <ac:spMkLst>
            <pc:docMk/>
            <pc:sldMk cId="2322922926" sldId="460"/>
            <ac:spMk id="3" creationId="{75A66614-9247-EA8D-E0CD-3B8C3D40911D}"/>
          </ac:spMkLst>
        </pc:spChg>
        <pc:spChg chg="add">
          <ac:chgData name="KC, Surendra" userId="deeda78b-a5d1-4be5-b7f3-6fabce1720c6" providerId="ADAL" clId="{C0BCC11A-015A-4BA2-A05D-0D095E93C24B}" dt="2023-12-03T12:29:44.511" v="313" actId="26606"/>
          <ac:spMkLst>
            <pc:docMk/>
            <pc:sldMk cId="2322922926" sldId="460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29:44.511" v="313" actId="26606"/>
          <ac:spMkLst>
            <pc:docMk/>
            <pc:sldMk cId="2322922926" sldId="460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29:44.511" v="313" actId="26606"/>
          <ac:spMkLst>
            <pc:docMk/>
            <pc:sldMk cId="2322922926" sldId="460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29:44.511" v="313" actId="26606"/>
          <ac:grpSpMkLst>
            <pc:docMk/>
            <pc:sldMk cId="2322922926" sldId="460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29:44.511" v="313" actId="26606"/>
          <ac:picMkLst>
            <pc:docMk/>
            <pc:sldMk cId="2322922926" sldId="460"/>
            <ac:picMk id="5" creationId="{5DF65B09-910E-9B1B-D12A-B427C49696ED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29:56.855" v="316" actId="26606"/>
        <pc:sldMkLst>
          <pc:docMk/>
          <pc:sldMk cId="1641307858" sldId="461"/>
        </pc:sldMkLst>
        <pc:spChg chg="del">
          <ac:chgData name="KC, Surendra" userId="deeda78b-a5d1-4be5-b7f3-6fabce1720c6" providerId="ADAL" clId="{C0BCC11A-015A-4BA2-A05D-0D095E93C24B}" dt="2023-12-03T12:29:56.855" v="316" actId="26606"/>
          <ac:spMkLst>
            <pc:docMk/>
            <pc:sldMk cId="1641307858" sldId="461"/>
            <ac:spMk id="2" creationId="{4B5841F9-98FC-4C3E-CA56-AAB0F23D0C7C}"/>
          </ac:spMkLst>
        </pc:spChg>
        <pc:spChg chg="del">
          <ac:chgData name="KC, Surendra" userId="deeda78b-a5d1-4be5-b7f3-6fabce1720c6" providerId="ADAL" clId="{C0BCC11A-015A-4BA2-A05D-0D095E93C24B}" dt="2023-12-03T12:29:56.855" v="316" actId="26606"/>
          <ac:spMkLst>
            <pc:docMk/>
            <pc:sldMk cId="1641307858" sldId="461"/>
            <ac:spMk id="3" creationId="{51517735-EAF9-C097-1140-D8667763986F}"/>
          </ac:spMkLst>
        </pc:spChg>
        <pc:spChg chg="add">
          <ac:chgData name="KC, Surendra" userId="deeda78b-a5d1-4be5-b7f3-6fabce1720c6" providerId="ADAL" clId="{C0BCC11A-015A-4BA2-A05D-0D095E93C24B}" dt="2023-12-03T12:29:56.855" v="316" actId="26606"/>
          <ac:spMkLst>
            <pc:docMk/>
            <pc:sldMk cId="1641307858" sldId="461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29:56.855" v="316" actId="26606"/>
          <ac:spMkLst>
            <pc:docMk/>
            <pc:sldMk cId="1641307858" sldId="461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29:56.855" v="316" actId="26606"/>
          <ac:spMkLst>
            <pc:docMk/>
            <pc:sldMk cId="1641307858" sldId="461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29:56.855" v="316" actId="26606"/>
          <ac:grpSpMkLst>
            <pc:docMk/>
            <pc:sldMk cId="1641307858" sldId="461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29:56.855" v="316" actId="26606"/>
          <ac:picMkLst>
            <pc:docMk/>
            <pc:sldMk cId="1641307858" sldId="461"/>
            <ac:picMk id="5" creationId="{C2BF0EC6-EEAA-C0FD-11C0-E3F608C3D5A8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0:22.389" v="319" actId="26606"/>
        <pc:sldMkLst>
          <pc:docMk/>
          <pc:sldMk cId="722049799" sldId="462"/>
        </pc:sldMkLst>
        <pc:spChg chg="del">
          <ac:chgData name="KC, Surendra" userId="deeda78b-a5d1-4be5-b7f3-6fabce1720c6" providerId="ADAL" clId="{C0BCC11A-015A-4BA2-A05D-0D095E93C24B}" dt="2023-12-03T12:30:22.389" v="319" actId="26606"/>
          <ac:spMkLst>
            <pc:docMk/>
            <pc:sldMk cId="722049799" sldId="462"/>
            <ac:spMk id="2" creationId="{A2FE142E-5BEC-54E5-E4C2-DA2B08975560}"/>
          </ac:spMkLst>
        </pc:spChg>
        <pc:spChg chg="del">
          <ac:chgData name="KC, Surendra" userId="deeda78b-a5d1-4be5-b7f3-6fabce1720c6" providerId="ADAL" clId="{C0BCC11A-015A-4BA2-A05D-0D095E93C24B}" dt="2023-12-03T12:30:22.389" v="319" actId="26606"/>
          <ac:spMkLst>
            <pc:docMk/>
            <pc:sldMk cId="722049799" sldId="462"/>
            <ac:spMk id="3" creationId="{61FC345C-4ECC-FD2F-940F-C546DE1FABD5}"/>
          </ac:spMkLst>
        </pc:spChg>
        <pc:spChg chg="add">
          <ac:chgData name="KC, Surendra" userId="deeda78b-a5d1-4be5-b7f3-6fabce1720c6" providerId="ADAL" clId="{C0BCC11A-015A-4BA2-A05D-0D095E93C24B}" dt="2023-12-03T12:30:22.389" v="319" actId="26606"/>
          <ac:spMkLst>
            <pc:docMk/>
            <pc:sldMk cId="722049799" sldId="462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0:22.389" v="319" actId="26606"/>
          <ac:spMkLst>
            <pc:docMk/>
            <pc:sldMk cId="722049799" sldId="462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0:22.389" v="319" actId="26606"/>
          <ac:spMkLst>
            <pc:docMk/>
            <pc:sldMk cId="722049799" sldId="462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0:22.389" v="319" actId="26606"/>
          <ac:grpSpMkLst>
            <pc:docMk/>
            <pc:sldMk cId="722049799" sldId="462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0:22.389" v="319" actId="26606"/>
          <ac:picMkLst>
            <pc:docMk/>
            <pc:sldMk cId="722049799" sldId="462"/>
            <ac:picMk id="5" creationId="{B5D9D14E-1F06-7182-631F-943C3B22160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0:59.448" v="322" actId="26606"/>
        <pc:sldMkLst>
          <pc:docMk/>
          <pc:sldMk cId="2767429348" sldId="463"/>
        </pc:sldMkLst>
        <pc:spChg chg="del">
          <ac:chgData name="KC, Surendra" userId="deeda78b-a5d1-4be5-b7f3-6fabce1720c6" providerId="ADAL" clId="{C0BCC11A-015A-4BA2-A05D-0D095E93C24B}" dt="2023-12-03T12:30:59.448" v="322" actId="26606"/>
          <ac:spMkLst>
            <pc:docMk/>
            <pc:sldMk cId="2767429348" sldId="463"/>
            <ac:spMk id="2" creationId="{7B08BC53-6A7A-E6E5-54FF-898BBD714654}"/>
          </ac:spMkLst>
        </pc:spChg>
        <pc:spChg chg="del">
          <ac:chgData name="KC, Surendra" userId="deeda78b-a5d1-4be5-b7f3-6fabce1720c6" providerId="ADAL" clId="{C0BCC11A-015A-4BA2-A05D-0D095E93C24B}" dt="2023-12-03T12:30:59.448" v="322" actId="26606"/>
          <ac:spMkLst>
            <pc:docMk/>
            <pc:sldMk cId="2767429348" sldId="463"/>
            <ac:spMk id="3" creationId="{6BBF99BD-543C-F8E1-9F96-9CA4C26011CA}"/>
          </ac:spMkLst>
        </pc:spChg>
        <pc:spChg chg="add">
          <ac:chgData name="KC, Surendra" userId="deeda78b-a5d1-4be5-b7f3-6fabce1720c6" providerId="ADAL" clId="{C0BCC11A-015A-4BA2-A05D-0D095E93C24B}" dt="2023-12-03T12:30:59.448" v="322" actId="26606"/>
          <ac:spMkLst>
            <pc:docMk/>
            <pc:sldMk cId="2767429348" sldId="463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0:59.448" v="322" actId="26606"/>
          <ac:spMkLst>
            <pc:docMk/>
            <pc:sldMk cId="2767429348" sldId="463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0:59.448" v="322" actId="26606"/>
          <ac:spMkLst>
            <pc:docMk/>
            <pc:sldMk cId="2767429348" sldId="463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0:59.448" v="322" actId="26606"/>
          <ac:grpSpMkLst>
            <pc:docMk/>
            <pc:sldMk cId="2767429348" sldId="463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0:59.448" v="322" actId="26606"/>
          <ac:picMkLst>
            <pc:docMk/>
            <pc:sldMk cId="2767429348" sldId="463"/>
            <ac:picMk id="5" creationId="{D46F2F5E-610A-47CE-9BF7-59439CE2F5E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1:21.219" v="325" actId="26606"/>
        <pc:sldMkLst>
          <pc:docMk/>
          <pc:sldMk cId="2670422593" sldId="464"/>
        </pc:sldMkLst>
        <pc:spChg chg="del">
          <ac:chgData name="KC, Surendra" userId="deeda78b-a5d1-4be5-b7f3-6fabce1720c6" providerId="ADAL" clId="{C0BCC11A-015A-4BA2-A05D-0D095E93C24B}" dt="2023-12-03T12:31:21.219" v="325" actId="26606"/>
          <ac:spMkLst>
            <pc:docMk/>
            <pc:sldMk cId="2670422593" sldId="464"/>
            <ac:spMk id="2" creationId="{4BE7DECC-ABF1-EAC9-B79D-70FC4DF9B772}"/>
          </ac:spMkLst>
        </pc:spChg>
        <pc:spChg chg="del">
          <ac:chgData name="KC, Surendra" userId="deeda78b-a5d1-4be5-b7f3-6fabce1720c6" providerId="ADAL" clId="{C0BCC11A-015A-4BA2-A05D-0D095E93C24B}" dt="2023-12-03T12:31:21.219" v="325" actId="26606"/>
          <ac:spMkLst>
            <pc:docMk/>
            <pc:sldMk cId="2670422593" sldId="464"/>
            <ac:spMk id="3" creationId="{17DE777B-8129-6C88-A5F5-DB10EFBC0327}"/>
          </ac:spMkLst>
        </pc:spChg>
        <pc:spChg chg="add">
          <ac:chgData name="KC, Surendra" userId="deeda78b-a5d1-4be5-b7f3-6fabce1720c6" providerId="ADAL" clId="{C0BCC11A-015A-4BA2-A05D-0D095E93C24B}" dt="2023-12-03T12:31:21.219" v="325" actId="26606"/>
          <ac:spMkLst>
            <pc:docMk/>
            <pc:sldMk cId="2670422593" sldId="464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1:21.219" v="325" actId="26606"/>
          <ac:spMkLst>
            <pc:docMk/>
            <pc:sldMk cId="2670422593" sldId="464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1:21.219" v="325" actId="26606"/>
          <ac:spMkLst>
            <pc:docMk/>
            <pc:sldMk cId="2670422593" sldId="464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1:21.219" v="325" actId="26606"/>
          <ac:grpSpMkLst>
            <pc:docMk/>
            <pc:sldMk cId="2670422593" sldId="464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1:21.219" v="325" actId="26606"/>
          <ac:picMkLst>
            <pc:docMk/>
            <pc:sldMk cId="2670422593" sldId="464"/>
            <ac:picMk id="5" creationId="{EA93A572-145A-799D-6AB5-8E0B59C4FC22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1:27.752" v="328" actId="26606"/>
        <pc:sldMkLst>
          <pc:docMk/>
          <pc:sldMk cId="1484738043" sldId="465"/>
        </pc:sldMkLst>
        <pc:spChg chg="del">
          <ac:chgData name="KC, Surendra" userId="deeda78b-a5d1-4be5-b7f3-6fabce1720c6" providerId="ADAL" clId="{C0BCC11A-015A-4BA2-A05D-0D095E93C24B}" dt="2023-12-03T12:31:27.752" v="328" actId="26606"/>
          <ac:spMkLst>
            <pc:docMk/>
            <pc:sldMk cId="1484738043" sldId="465"/>
            <ac:spMk id="2" creationId="{DEFF2A10-B657-C80C-87A7-CAEDEA9FA173}"/>
          </ac:spMkLst>
        </pc:spChg>
        <pc:spChg chg="del">
          <ac:chgData name="KC, Surendra" userId="deeda78b-a5d1-4be5-b7f3-6fabce1720c6" providerId="ADAL" clId="{C0BCC11A-015A-4BA2-A05D-0D095E93C24B}" dt="2023-12-03T12:31:27.752" v="328" actId="26606"/>
          <ac:spMkLst>
            <pc:docMk/>
            <pc:sldMk cId="1484738043" sldId="465"/>
            <ac:spMk id="3" creationId="{D5E36E4D-C971-AA99-990A-8F771D823ABA}"/>
          </ac:spMkLst>
        </pc:spChg>
        <pc:spChg chg="add">
          <ac:chgData name="KC, Surendra" userId="deeda78b-a5d1-4be5-b7f3-6fabce1720c6" providerId="ADAL" clId="{C0BCC11A-015A-4BA2-A05D-0D095E93C24B}" dt="2023-12-03T12:31:27.752" v="328" actId="26606"/>
          <ac:spMkLst>
            <pc:docMk/>
            <pc:sldMk cId="1484738043" sldId="465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1:27.752" v="328" actId="26606"/>
          <ac:spMkLst>
            <pc:docMk/>
            <pc:sldMk cId="1484738043" sldId="465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1:27.752" v="328" actId="26606"/>
          <ac:spMkLst>
            <pc:docMk/>
            <pc:sldMk cId="1484738043" sldId="465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1:27.752" v="328" actId="26606"/>
          <ac:grpSpMkLst>
            <pc:docMk/>
            <pc:sldMk cId="1484738043" sldId="465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1:27.752" v="328" actId="26606"/>
          <ac:picMkLst>
            <pc:docMk/>
            <pc:sldMk cId="1484738043" sldId="465"/>
            <ac:picMk id="5" creationId="{BDA34931-0289-6AA4-7C51-D48D5685DE7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3:47.018" v="331" actId="26606"/>
        <pc:sldMkLst>
          <pc:docMk/>
          <pc:sldMk cId="3074806287" sldId="466"/>
        </pc:sldMkLst>
        <pc:spChg chg="del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2" creationId="{6043DAAF-9662-0513-9B6D-AA51B565E22F}"/>
          </ac:spMkLst>
        </pc:spChg>
        <pc:spChg chg="del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3" creationId="{DA06BA00-B0F4-41A6-EF78-0B333A2AA7C0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33:47.018" v="331" actId="26606"/>
          <ac:spMkLst>
            <pc:docMk/>
            <pc:sldMk cId="3074806287" sldId="466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33:47.018" v="331" actId="26606"/>
          <ac:picMkLst>
            <pc:docMk/>
            <pc:sldMk cId="3074806287" sldId="466"/>
            <ac:picMk id="5" creationId="{638694CC-22D0-45EE-F39F-92BC6B70E3F3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4:05.656" v="334" actId="26606"/>
        <pc:sldMkLst>
          <pc:docMk/>
          <pc:sldMk cId="3215744575" sldId="467"/>
        </pc:sldMkLst>
        <pc:spChg chg="del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2" creationId="{4F73F0FA-08D2-5243-48D4-5D77F75B8D9C}"/>
          </ac:spMkLst>
        </pc:spChg>
        <pc:spChg chg="del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3" creationId="{1A0A0A24-BF4B-4FBF-CD09-71DC2020A2DA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10" creationId="{F3060C83-F051-4F0E-ABAD-AA0DFC48B218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12" creationId="{83C98ABE-055B-441F-B07E-44F97F083C39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14" creationId="{29FDB030-9B49-4CED-8CCD-4D99382388AC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16" creationId="{3783CA14-24A1-485C-8B30-D6A5D87987AD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18" creationId="{9A97C86A-04D6-40F7-AE84-31AB43E6A846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20" creationId="{FF9F2414-84E8-453E-B1F3-389FDE8192D9}"/>
          </ac:spMkLst>
        </pc:spChg>
        <pc:spChg chg="add">
          <ac:chgData name="KC, Surendra" userId="deeda78b-a5d1-4be5-b7f3-6fabce1720c6" providerId="ADAL" clId="{C0BCC11A-015A-4BA2-A05D-0D095E93C24B}" dt="2023-12-03T12:34:05.656" v="334" actId="26606"/>
          <ac:spMkLst>
            <pc:docMk/>
            <pc:sldMk cId="3215744575" sldId="467"/>
            <ac:spMk id="22" creationId="{3ECA69A1-7536-43AC-85EF-C7106179F5ED}"/>
          </ac:spMkLst>
        </pc:spChg>
        <pc:picChg chg="add mod">
          <ac:chgData name="KC, Surendra" userId="deeda78b-a5d1-4be5-b7f3-6fabce1720c6" providerId="ADAL" clId="{C0BCC11A-015A-4BA2-A05D-0D095E93C24B}" dt="2023-12-03T12:34:05.656" v="334" actId="26606"/>
          <ac:picMkLst>
            <pc:docMk/>
            <pc:sldMk cId="3215744575" sldId="467"/>
            <ac:picMk id="5" creationId="{520AD924-6645-E054-E662-5693E4A874AC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4:23.003" v="337" actId="26606"/>
        <pc:sldMkLst>
          <pc:docMk/>
          <pc:sldMk cId="1050011843" sldId="468"/>
        </pc:sldMkLst>
        <pc:spChg chg="del">
          <ac:chgData name="KC, Surendra" userId="deeda78b-a5d1-4be5-b7f3-6fabce1720c6" providerId="ADAL" clId="{C0BCC11A-015A-4BA2-A05D-0D095E93C24B}" dt="2023-12-03T12:34:23.003" v="337" actId="26606"/>
          <ac:spMkLst>
            <pc:docMk/>
            <pc:sldMk cId="1050011843" sldId="468"/>
            <ac:spMk id="2" creationId="{DDF9CA83-C275-B24F-9CD0-C01439F9FF6C}"/>
          </ac:spMkLst>
        </pc:spChg>
        <pc:spChg chg="del">
          <ac:chgData name="KC, Surendra" userId="deeda78b-a5d1-4be5-b7f3-6fabce1720c6" providerId="ADAL" clId="{C0BCC11A-015A-4BA2-A05D-0D095E93C24B}" dt="2023-12-03T12:34:23.003" v="337" actId="26606"/>
          <ac:spMkLst>
            <pc:docMk/>
            <pc:sldMk cId="1050011843" sldId="468"/>
            <ac:spMk id="3" creationId="{82DF7F4C-140F-652F-CBDF-C008199EEC46}"/>
          </ac:spMkLst>
        </pc:spChg>
        <pc:spChg chg="add">
          <ac:chgData name="KC, Surendra" userId="deeda78b-a5d1-4be5-b7f3-6fabce1720c6" providerId="ADAL" clId="{C0BCC11A-015A-4BA2-A05D-0D095E93C24B}" dt="2023-12-03T12:34:23.003" v="337" actId="26606"/>
          <ac:spMkLst>
            <pc:docMk/>
            <pc:sldMk cId="1050011843" sldId="468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4:23.003" v="337" actId="26606"/>
          <ac:spMkLst>
            <pc:docMk/>
            <pc:sldMk cId="1050011843" sldId="468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4:23.003" v="337" actId="26606"/>
          <ac:spMkLst>
            <pc:docMk/>
            <pc:sldMk cId="1050011843" sldId="468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4:23.003" v="337" actId="26606"/>
          <ac:grpSpMkLst>
            <pc:docMk/>
            <pc:sldMk cId="1050011843" sldId="468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4:23.003" v="337" actId="26606"/>
          <ac:picMkLst>
            <pc:docMk/>
            <pc:sldMk cId="1050011843" sldId="468"/>
            <ac:picMk id="5" creationId="{7056F4A6-F09C-FF83-960F-1E261B3B5D11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4:28.858" v="340" actId="26606"/>
        <pc:sldMkLst>
          <pc:docMk/>
          <pc:sldMk cId="825691707" sldId="469"/>
        </pc:sldMkLst>
        <pc:spChg chg="del">
          <ac:chgData name="KC, Surendra" userId="deeda78b-a5d1-4be5-b7f3-6fabce1720c6" providerId="ADAL" clId="{C0BCC11A-015A-4BA2-A05D-0D095E93C24B}" dt="2023-12-03T12:34:28.858" v="340" actId="26606"/>
          <ac:spMkLst>
            <pc:docMk/>
            <pc:sldMk cId="825691707" sldId="469"/>
            <ac:spMk id="2" creationId="{F10D71C9-9E75-3FF7-CB2E-821A08C27775}"/>
          </ac:spMkLst>
        </pc:spChg>
        <pc:spChg chg="del">
          <ac:chgData name="KC, Surendra" userId="deeda78b-a5d1-4be5-b7f3-6fabce1720c6" providerId="ADAL" clId="{C0BCC11A-015A-4BA2-A05D-0D095E93C24B}" dt="2023-12-03T12:34:28.858" v="340" actId="26606"/>
          <ac:spMkLst>
            <pc:docMk/>
            <pc:sldMk cId="825691707" sldId="469"/>
            <ac:spMk id="3" creationId="{27AAC449-C5BB-7798-7605-71DD799CC812}"/>
          </ac:spMkLst>
        </pc:spChg>
        <pc:spChg chg="add">
          <ac:chgData name="KC, Surendra" userId="deeda78b-a5d1-4be5-b7f3-6fabce1720c6" providerId="ADAL" clId="{C0BCC11A-015A-4BA2-A05D-0D095E93C24B}" dt="2023-12-03T12:34:28.858" v="340" actId="26606"/>
          <ac:spMkLst>
            <pc:docMk/>
            <pc:sldMk cId="825691707" sldId="469"/>
            <ac:spMk id="10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4:28.858" v="340" actId="26606"/>
          <ac:spMkLst>
            <pc:docMk/>
            <pc:sldMk cId="825691707" sldId="469"/>
            <ac:spMk id="16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4:28.858" v="340" actId="26606"/>
          <ac:spMkLst>
            <pc:docMk/>
            <pc:sldMk cId="825691707" sldId="469"/>
            <ac:spMk id="18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4:28.858" v="340" actId="26606"/>
          <ac:grpSpMkLst>
            <pc:docMk/>
            <pc:sldMk cId="825691707" sldId="469"/>
            <ac:grpSpMk id="12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4:28.858" v="340" actId="26606"/>
          <ac:picMkLst>
            <pc:docMk/>
            <pc:sldMk cId="825691707" sldId="469"/>
            <ac:picMk id="5" creationId="{B80D8408-5EE5-59AD-A694-33F9BBAB0AA5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3T12:34:56.374" v="343" actId="26606"/>
        <pc:sldMkLst>
          <pc:docMk/>
          <pc:sldMk cId="352038077" sldId="470"/>
        </pc:sldMkLst>
        <pc:spChg chg="del">
          <ac:chgData name="KC, Surendra" userId="deeda78b-a5d1-4be5-b7f3-6fabce1720c6" providerId="ADAL" clId="{C0BCC11A-015A-4BA2-A05D-0D095E93C24B}" dt="2023-12-03T12:34:56.374" v="343" actId="26606"/>
          <ac:spMkLst>
            <pc:docMk/>
            <pc:sldMk cId="352038077" sldId="470"/>
            <ac:spMk id="2" creationId="{C291225A-E60A-08DE-8EB5-988908EFE8F8}"/>
          </ac:spMkLst>
        </pc:spChg>
        <pc:spChg chg="del">
          <ac:chgData name="KC, Surendra" userId="deeda78b-a5d1-4be5-b7f3-6fabce1720c6" providerId="ADAL" clId="{C0BCC11A-015A-4BA2-A05D-0D095E93C24B}" dt="2023-12-03T12:34:56.374" v="343" actId="26606"/>
          <ac:spMkLst>
            <pc:docMk/>
            <pc:sldMk cId="352038077" sldId="470"/>
            <ac:spMk id="3" creationId="{B4162AC5-E0B7-3D41-FB83-293DE3FD2F8C}"/>
          </ac:spMkLst>
        </pc:spChg>
        <pc:spChg chg="add">
          <ac:chgData name="KC, Surendra" userId="deeda78b-a5d1-4be5-b7f3-6fabce1720c6" providerId="ADAL" clId="{C0BCC11A-015A-4BA2-A05D-0D095E93C24B}" dt="2023-12-03T12:34:56.374" v="343" actId="26606"/>
          <ac:spMkLst>
            <pc:docMk/>
            <pc:sldMk cId="352038077" sldId="470"/>
            <ac:spMk id="9" creationId="{86FF76B9-219D-4469-AF87-0236D29032F1}"/>
          </ac:spMkLst>
        </pc:spChg>
        <pc:spChg chg="add">
          <ac:chgData name="KC, Surendra" userId="deeda78b-a5d1-4be5-b7f3-6fabce1720c6" providerId="ADAL" clId="{C0BCC11A-015A-4BA2-A05D-0D095E93C24B}" dt="2023-12-03T12:34:56.374" v="343" actId="26606"/>
          <ac:spMkLst>
            <pc:docMk/>
            <pc:sldMk cId="352038077" sldId="470"/>
            <ac:spMk id="15" creationId="{2E80C965-DB6D-4F81-9E9E-B027384D0BD6}"/>
          </ac:spMkLst>
        </pc:spChg>
        <pc:spChg chg="add">
          <ac:chgData name="KC, Surendra" userId="deeda78b-a5d1-4be5-b7f3-6fabce1720c6" providerId="ADAL" clId="{C0BCC11A-015A-4BA2-A05D-0D095E93C24B}" dt="2023-12-03T12:34:56.374" v="343" actId="26606"/>
          <ac:spMkLst>
            <pc:docMk/>
            <pc:sldMk cId="352038077" sldId="470"/>
            <ac:spMk id="17" creationId="{633C5E46-DAC5-4661-9C87-22B08E2A512F}"/>
          </ac:spMkLst>
        </pc:spChg>
        <pc:grpChg chg="add">
          <ac:chgData name="KC, Surendra" userId="deeda78b-a5d1-4be5-b7f3-6fabce1720c6" providerId="ADAL" clId="{C0BCC11A-015A-4BA2-A05D-0D095E93C24B}" dt="2023-12-03T12:34:56.374" v="343" actId="26606"/>
          <ac:grpSpMkLst>
            <pc:docMk/>
            <pc:sldMk cId="352038077" sldId="470"/>
            <ac:grpSpMk id="11" creationId="{DB88BD78-87E1-424D-B479-C37D8E41B12E}"/>
          </ac:grpSpMkLst>
        </pc:grpChg>
        <pc:picChg chg="add mod">
          <ac:chgData name="KC, Surendra" userId="deeda78b-a5d1-4be5-b7f3-6fabce1720c6" providerId="ADAL" clId="{C0BCC11A-015A-4BA2-A05D-0D095E93C24B}" dt="2023-12-03T12:34:56.374" v="343" actId="26606"/>
          <ac:picMkLst>
            <pc:docMk/>
            <pc:sldMk cId="352038077" sldId="470"/>
            <ac:picMk id="4" creationId="{A8B1FC72-49C4-A75D-F8E8-0C346664C2D6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1:26:45.841" v="356" actId="14100"/>
        <pc:sldMkLst>
          <pc:docMk/>
          <pc:sldMk cId="1955175404" sldId="471"/>
        </pc:sldMkLst>
        <pc:spChg chg="add del">
          <ac:chgData name="KC, Surendra" userId="deeda78b-a5d1-4be5-b7f3-6fabce1720c6" providerId="ADAL" clId="{C0BCC11A-015A-4BA2-A05D-0D095E93C24B}" dt="2023-12-05T11:26:33.981" v="351" actId="26606"/>
          <ac:spMkLst>
            <pc:docMk/>
            <pc:sldMk cId="1955175404" sldId="471"/>
            <ac:spMk id="2" creationId="{F60D5FB2-F4FE-A255-FB20-60499D14D404}"/>
          </ac:spMkLst>
        </pc:spChg>
        <pc:spChg chg="add del">
          <ac:chgData name="KC, Surendra" userId="deeda78b-a5d1-4be5-b7f3-6fabce1720c6" providerId="ADAL" clId="{C0BCC11A-015A-4BA2-A05D-0D095E93C24B}" dt="2023-12-05T11:26:33.981" v="351" actId="26606"/>
          <ac:spMkLst>
            <pc:docMk/>
            <pc:sldMk cId="1955175404" sldId="471"/>
            <ac:spMk id="3" creationId="{37FD9958-6DBA-8511-85F3-69FF94AB117B}"/>
          </ac:spMkLst>
        </pc:spChg>
        <pc:spChg chg="add del">
          <ac:chgData name="KC, Surendra" userId="deeda78b-a5d1-4be5-b7f3-6fabce1720c6" providerId="ADAL" clId="{C0BCC11A-015A-4BA2-A05D-0D095E93C24B}" dt="2023-12-05T11:26:33.981" v="351" actId="26606"/>
          <ac:spMkLst>
            <pc:docMk/>
            <pc:sldMk cId="1955175404" sldId="471"/>
            <ac:spMk id="7" creationId="{8B089790-F4B6-46A7-BB28-7B74A9A9EFDC}"/>
          </ac:spMkLst>
        </pc:spChg>
        <pc:spChg chg="add del">
          <ac:chgData name="KC, Surendra" userId="deeda78b-a5d1-4be5-b7f3-6fabce1720c6" providerId="ADAL" clId="{C0BCC11A-015A-4BA2-A05D-0D095E93C24B}" dt="2023-12-05T11:26:33.981" v="351" actId="26606"/>
          <ac:spMkLst>
            <pc:docMk/>
            <pc:sldMk cId="1955175404" sldId="471"/>
            <ac:spMk id="8" creationId="{9A191B90-62D1-4718-B891-6A3FC82DD6A2}"/>
          </ac:spMkLst>
        </pc:spChg>
        <pc:spChg chg="add del">
          <ac:chgData name="KC, Surendra" userId="deeda78b-a5d1-4be5-b7f3-6fabce1720c6" providerId="ADAL" clId="{C0BCC11A-015A-4BA2-A05D-0D095E93C24B}" dt="2023-12-05T11:26:28.190" v="347" actId="26606"/>
          <ac:spMkLst>
            <pc:docMk/>
            <pc:sldMk cId="1955175404" sldId="471"/>
            <ac:spMk id="10" creationId="{ED55A19D-297C-4231-AD1F-08EF9B4AA8F4}"/>
          </ac:spMkLst>
        </pc:spChg>
        <pc:spChg chg="add del">
          <ac:chgData name="KC, Surendra" userId="deeda78b-a5d1-4be5-b7f3-6fabce1720c6" providerId="ADAL" clId="{C0BCC11A-015A-4BA2-A05D-0D095E93C24B}" dt="2023-12-05T11:26:28.190" v="347" actId="26606"/>
          <ac:spMkLst>
            <pc:docMk/>
            <pc:sldMk cId="1955175404" sldId="471"/>
            <ac:spMk id="12" creationId="{EBAB6C56-3D38-4923-996E-BD474BBB91E9}"/>
          </ac:spMkLst>
        </pc:spChg>
        <pc:spChg chg="add del">
          <ac:chgData name="KC, Surendra" userId="deeda78b-a5d1-4be5-b7f3-6fabce1720c6" providerId="ADAL" clId="{C0BCC11A-015A-4BA2-A05D-0D095E93C24B}" dt="2023-12-05T11:26:28.190" v="347" actId="26606"/>
          <ac:spMkLst>
            <pc:docMk/>
            <pc:sldMk cId="1955175404" sldId="471"/>
            <ac:spMk id="14" creationId="{20CD21DB-082D-417D-A5AB-FC838AF9D944}"/>
          </ac:spMkLst>
        </pc:spChg>
        <pc:grpChg chg="add del">
          <ac:chgData name="KC, Surendra" userId="deeda78b-a5d1-4be5-b7f3-6fabce1720c6" providerId="ADAL" clId="{C0BCC11A-015A-4BA2-A05D-0D095E93C24B}" dt="2023-12-05T11:26:33.981" v="351" actId="26606"/>
          <ac:grpSpMkLst>
            <pc:docMk/>
            <pc:sldMk cId="1955175404" sldId="471"/>
            <ac:grpSpMk id="9" creationId="{63A1050F-42B7-42F4-9436-314DB03DE463}"/>
          </ac:grpSpMkLst>
        </pc:grpChg>
        <pc:grpChg chg="add del">
          <ac:chgData name="KC, Surendra" userId="deeda78b-a5d1-4be5-b7f3-6fabce1720c6" providerId="ADAL" clId="{C0BCC11A-015A-4BA2-A05D-0D095E93C24B}" dt="2023-12-05T11:26:33.981" v="351" actId="26606"/>
          <ac:grpSpMkLst>
            <pc:docMk/>
            <pc:sldMk cId="1955175404" sldId="471"/>
            <ac:grpSpMk id="20" creationId="{CB04806E-DE07-4370-8B2D-439E32B3A25B}"/>
          </ac:grpSpMkLst>
        </pc:grpChg>
        <pc:picChg chg="add mod">
          <ac:chgData name="KC, Surendra" userId="deeda78b-a5d1-4be5-b7f3-6fabce1720c6" providerId="ADAL" clId="{C0BCC11A-015A-4BA2-A05D-0D095E93C24B}" dt="2023-12-05T11:26:45.841" v="356" actId="14100"/>
          <ac:picMkLst>
            <pc:docMk/>
            <pc:sldMk cId="1955175404" sldId="471"/>
            <ac:picMk id="5" creationId="{37DB95C9-2021-57AF-DF88-3CDA3E57FEA0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1:28:38.570" v="359" actId="26606"/>
        <pc:sldMkLst>
          <pc:docMk/>
          <pc:sldMk cId="1620077838" sldId="472"/>
        </pc:sldMkLst>
        <pc:spChg chg="del">
          <ac:chgData name="KC, Surendra" userId="deeda78b-a5d1-4be5-b7f3-6fabce1720c6" providerId="ADAL" clId="{C0BCC11A-015A-4BA2-A05D-0D095E93C24B}" dt="2023-12-05T11:28:38.570" v="359" actId="26606"/>
          <ac:spMkLst>
            <pc:docMk/>
            <pc:sldMk cId="1620077838" sldId="472"/>
            <ac:spMk id="2" creationId="{92993A1C-90AB-8A81-B97A-794078B0E8A3}"/>
          </ac:spMkLst>
        </pc:spChg>
        <pc:spChg chg="del">
          <ac:chgData name="KC, Surendra" userId="deeda78b-a5d1-4be5-b7f3-6fabce1720c6" providerId="ADAL" clId="{C0BCC11A-015A-4BA2-A05D-0D095E93C24B}" dt="2023-12-05T11:28:38.570" v="359" actId="26606"/>
          <ac:spMkLst>
            <pc:docMk/>
            <pc:sldMk cId="1620077838" sldId="472"/>
            <ac:spMk id="3" creationId="{7E248C95-C9E1-B567-856C-557EFC070D43}"/>
          </ac:spMkLst>
        </pc:spChg>
        <pc:picChg chg="add mod">
          <ac:chgData name="KC, Surendra" userId="deeda78b-a5d1-4be5-b7f3-6fabce1720c6" providerId="ADAL" clId="{C0BCC11A-015A-4BA2-A05D-0D095E93C24B}" dt="2023-12-05T11:28:38.570" v="359" actId="26606"/>
          <ac:picMkLst>
            <pc:docMk/>
            <pc:sldMk cId="1620077838" sldId="472"/>
            <ac:picMk id="5" creationId="{CA0FD5D2-0D87-8708-5A8C-38BA8355E94B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1:29:43.789" v="362" actId="26606"/>
        <pc:sldMkLst>
          <pc:docMk/>
          <pc:sldMk cId="2079735169" sldId="473"/>
        </pc:sldMkLst>
        <pc:spChg chg="del">
          <ac:chgData name="KC, Surendra" userId="deeda78b-a5d1-4be5-b7f3-6fabce1720c6" providerId="ADAL" clId="{C0BCC11A-015A-4BA2-A05D-0D095E93C24B}" dt="2023-12-05T11:29:43.789" v="362" actId="26606"/>
          <ac:spMkLst>
            <pc:docMk/>
            <pc:sldMk cId="2079735169" sldId="473"/>
            <ac:spMk id="2" creationId="{F5D8F53D-610E-1815-8B33-B06B993BC83B}"/>
          </ac:spMkLst>
        </pc:spChg>
        <pc:spChg chg="del">
          <ac:chgData name="KC, Surendra" userId="deeda78b-a5d1-4be5-b7f3-6fabce1720c6" providerId="ADAL" clId="{C0BCC11A-015A-4BA2-A05D-0D095E93C24B}" dt="2023-12-05T11:29:43.789" v="362" actId="26606"/>
          <ac:spMkLst>
            <pc:docMk/>
            <pc:sldMk cId="2079735169" sldId="473"/>
            <ac:spMk id="3" creationId="{8F17FEA8-4C47-4A64-A3DB-2A9AC129C484}"/>
          </ac:spMkLst>
        </pc:spChg>
        <pc:picChg chg="add mod">
          <ac:chgData name="KC, Surendra" userId="deeda78b-a5d1-4be5-b7f3-6fabce1720c6" providerId="ADAL" clId="{C0BCC11A-015A-4BA2-A05D-0D095E93C24B}" dt="2023-12-05T11:29:43.789" v="362" actId="26606"/>
          <ac:picMkLst>
            <pc:docMk/>
            <pc:sldMk cId="2079735169" sldId="473"/>
            <ac:picMk id="5" creationId="{F5A7C132-2F4B-19FE-44FD-EDFE0DA48AC9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1:29:56.001" v="365" actId="26606"/>
        <pc:sldMkLst>
          <pc:docMk/>
          <pc:sldMk cId="1102451288" sldId="474"/>
        </pc:sldMkLst>
        <pc:spChg chg="del">
          <ac:chgData name="KC, Surendra" userId="deeda78b-a5d1-4be5-b7f3-6fabce1720c6" providerId="ADAL" clId="{C0BCC11A-015A-4BA2-A05D-0D095E93C24B}" dt="2023-12-05T11:29:56.001" v="365" actId="26606"/>
          <ac:spMkLst>
            <pc:docMk/>
            <pc:sldMk cId="1102451288" sldId="474"/>
            <ac:spMk id="2" creationId="{AE58F732-8A56-A2A9-AF8B-13857937151B}"/>
          </ac:spMkLst>
        </pc:spChg>
        <pc:spChg chg="del">
          <ac:chgData name="KC, Surendra" userId="deeda78b-a5d1-4be5-b7f3-6fabce1720c6" providerId="ADAL" clId="{C0BCC11A-015A-4BA2-A05D-0D095E93C24B}" dt="2023-12-05T11:29:56.001" v="365" actId="26606"/>
          <ac:spMkLst>
            <pc:docMk/>
            <pc:sldMk cId="1102451288" sldId="474"/>
            <ac:spMk id="3" creationId="{65779E41-BEDB-8BC7-E73C-2D2837878D1C}"/>
          </ac:spMkLst>
        </pc:spChg>
        <pc:picChg chg="add mod">
          <ac:chgData name="KC, Surendra" userId="deeda78b-a5d1-4be5-b7f3-6fabce1720c6" providerId="ADAL" clId="{C0BCC11A-015A-4BA2-A05D-0D095E93C24B}" dt="2023-12-05T11:29:56.001" v="365" actId="26606"/>
          <ac:picMkLst>
            <pc:docMk/>
            <pc:sldMk cId="1102451288" sldId="474"/>
            <ac:picMk id="5" creationId="{43F64D03-54F8-CF9C-3280-9035999C839A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2:19:34.850" v="368" actId="26606"/>
        <pc:sldMkLst>
          <pc:docMk/>
          <pc:sldMk cId="1769944525" sldId="475"/>
        </pc:sldMkLst>
        <pc:spChg chg="del">
          <ac:chgData name="KC, Surendra" userId="deeda78b-a5d1-4be5-b7f3-6fabce1720c6" providerId="ADAL" clId="{C0BCC11A-015A-4BA2-A05D-0D095E93C24B}" dt="2023-12-05T12:19:34.850" v="368" actId="26606"/>
          <ac:spMkLst>
            <pc:docMk/>
            <pc:sldMk cId="1769944525" sldId="475"/>
            <ac:spMk id="2" creationId="{23C9D9B3-3BFB-0674-3D30-A6462BB4DC18}"/>
          </ac:spMkLst>
        </pc:spChg>
        <pc:spChg chg="del">
          <ac:chgData name="KC, Surendra" userId="deeda78b-a5d1-4be5-b7f3-6fabce1720c6" providerId="ADAL" clId="{C0BCC11A-015A-4BA2-A05D-0D095E93C24B}" dt="2023-12-05T12:19:34.850" v="368" actId="26606"/>
          <ac:spMkLst>
            <pc:docMk/>
            <pc:sldMk cId="1769944525" sldId="475"/>
            <ac:spMk id="3" creationId="{24837C74-E422-E0B7-9D14-8EBA1E8D18C9}"/>
          </ac:spMkLst>
        </pc:spChg>
        <pc:picChg chg="add mod">
          <ac:chgData name="KC, Surendra" userId="deeda78b-a5d1-4be5-b7f3-6fabce1720c6" providerId="ADAL" clId="{C0BCC11A-015A-4BA2-A05D-0D095E93C24B}" dt="2023-12-05T12:19:34.850" v="368" actId="26606"/>
          <ac:picMkLst>
            <pc:docMk/>
            <pc:sldMk cId="1769944525" sldId="475"/>
            <ac:picMk id="5" creationId="{83F3842A-F12D-4F73-0DD4-16AF100186FF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2:20:10.141" v="371" actId="26606"/>
        <pc:sldMkLst>
          <pc:docMk/>
          <pc:sldMk cId="565350530" sldId="476"/>
        </pc:sldMkLst>
        <pc:spChg chg="del">
          <ac:chgData name="KC, Surendra" userId="deeda78b-a5d1-4be5-b7f3-6fabce1720c6" providerId="ADAL" clId="{C0BCC11A-015A-4BA2-A05D-0D095E93C24B}" dt="2023-12-05T12:20:10.141" v="371" actId="26606"/>
          <ac:spMkLst>
            <pc:docMk/>
            <pc:sldMk cId="565350530" sldId="476"/>
            <ac:spMk id="2" creationId="{4A79C136-BE76-15DE-B08D-9BF9520993E5}"/>
          </ac:spMkLst>
        </pc:spChg>
        <pc:spChg chg="del">
          <ac:chgData name="KC, Surendra" userId="deeda78b-a5d1-4be5-b7f3-6fabce1720c6" providerId="ADAL" clId="{C0BCC11A-015A-4BA2-A05D-0D095E93C24B}" dt="2023-12-05T12:20:10.141" v="371" actId="26606"/>
          <ac:spMkLst>
            <pc:docMk/>
            <pc:sldMk cId="565350530" sldId="476"/>
            <ac:spMk id="3" creationId="{C13D0A3D-23F6-252C-4E06-209212B92FE2}"/>
          </ac:spMkLst>
        </pc:spChg>
        <pc:picChg chg="add mod">
          <ac:chgData name="KC, Surendra" userId="deeda78b-a5d1-4be5-b7f3-6fabce1720c6" providerId="ADAL" clId="{C0BCC11A-015A-4BA2-A05D-0D095E93C24B}" dt="2023-12-05T12:20:10.141" v="371" actId="26606"/>
          <ac:picMkLst>
            <pc:docMk/>
            <pc:sldMk cId="565350530" sldId="476"/>
            <ac:picMk id="5" creationId="{DB682257-EDC7-4485-256C-CAD64D6AE042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2:23:11.209" v="374" actId="26606"/>
        <pc:sldMkLst>
          <pc:docMk/>
          <pc:sldMk cId="2084456427" sldId="477"/>
        </pc:sldMkLst>
        <pc:spChg chg="del">
          <ac:chgData name="KC, Surendra" userId="deeda78b-a5d1-4be5-b7f3-6fabce1720c6" providerId="ADAL" clId="{C0BCC11A-015A-4BA2-A05D-0D095E93C24B}" dt="2023-12-05T12:23:11.209" v="374" actId="26606"/>
          <ac:spMkLst>
            <pc:docMk/>
            <pc:sldMk cId="2084456427" sldId="477"/>
            <ac:spMk id="2" creationId="{AFE853A1-1416-5E96-50C4-7BA3FB78A1AD}"/>
          </ac:spMkLst>
        </pc:spChg>
        <pc:spChg chg="del">
          <ac:chgData name="KC, Surendra" userId="deeda78b-a5d1-4be5-b7f3-6fabce1720c6" providerId="ADAL" clId="{C0BCC11A-015A-4BA2-A05D-0D095E93C24B}" dt="2023-12-05T12:23:11.209" v="374" actId="26606"/>
          <ac:spMkLst>
            <pc:docMk/>
            <pc:sldMk cId="2084456427" sldId="477"/>
            <ac:spMk id="3" creationId="{CFB2F109-CB54-B3F8-7374-EF85F19D0A5D}"/>
          </ac:spMkLst>
        </pc:spChg>
        <pc:picChg chg="add mod">
          <ac:chgData name="KC, Surendra" userId="deeda78b-a5d1-4be5-b7f3-6fabce1720c6" providerId="ADAL" clId="{C0BCC11A-015A-4BA2-A05D-0D095E93C24B}" dt="2023-12-05T12:23:11.209" v="374" actId="26606"/>
          <ac:picMkLst>
            <pc:docMk/>
            <pc:sldMk cId="2084456427" sldId="477"/>
            <ac:picMk id="5" creationId="{6254F464-3297-2BD3-D7B2-1E6E8B242F21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2:23:23.998" v="377" actId="26606"/>
        <pc:sldMkLst>
          <pc:docMk/>
          <pc:sldMk cId="3235832704" sldId="478"/>
        </pc:sldMkLst>
        <pc:spChg chg="del">
          <ac:chgData name="KC, Surendra" userId="deeda78b-a5d1-4be5-b7f3-6fabce1720c6" providerId="ADAL" clId="{C0BCC11A-015A-4BA2-A05D-0D095E93C24B}" dt="2023-12-05T12:23:23.998" v="377" actId="26606"/>
          <ac:spMkLst>
            <pc:docMk/>
            <pc:sldMk cId="3235832704" sldId="478"/>
            <ac:spMk id="2" creationId="{D89689B4-9B38-A11A-293D-910E8B84F0CC}"/>
          </ac:spMkLst>
        </pc:spChg>
        <pc:spChg chg="del">
          <ac:chgData name="KC, Surendra" userId="deeda78b-a5d1-4be5-b7f3-6fabce1720c6" providerId="ADAL" clId="{C0BCC11A-015A-4BA2-A05D-0D095E93C24B}" dt="2023-12-05T12:23:23.998" v="377" actId="26606"/>
          <ac:spMkLst>
            <pc:docMk/>
            <pc:sldMk cId="3235832704" sldId="478"/>
            <ac:spMk id="3" creationId="{2F86AEB9-5C1B-35EB-4BEA-EF7CF2AE8054}"/>
          </ac:spMkLst>
        </pc:spChg>
        <pc:picChg chg="add mod">
          <ac:chgData name="KC, Surendra" userId="deeda78b-a5d1-4be5-b7f3-6fabce1720c6" providerId="ADAL" clId="{C0BCC11A-015A-4BA2-A05D-0D095E93C24B}" dt="2023-12-05T12:23:23.998" v="377" actId="26606"/>
          <ac:picMkLst>
            <pc:docMk/>
            <pc:sldMk cId="3235832704" sldId="478"/>
            <ac:picMk id="5" creationId="{1F0D6921-0888-37BC-8A4C-51426F151896}"/>
          </ac:picMkLst>
        </pc:picChg>
      </pc:sldChg>
      <pc:sldChg chg="addSp delSp modSp new mod setBg">
        <pc:chgData name="KC, Surendra" userId="deeda78b-a5d1-4be5-b7f3-6fabce1720c6" providerId="ADAL" clId="{C0BCC11A-015A-4BA2-A05D-0D095E93C24B}" dt="2023-12-05T12:23:29.287" v="380" actId="26606"/>
        <pc:sldMkLst>
          <pc:docMk/>
          <pc:sldMk cId="3078366102" sldId="479"/>
        </pc:sldMkLst>
        <pc:spChg chg="del">
          <ac:chgData name="KC, Surendra" userId="deeda78b-a5d1-4be5-b7f3-6fabce1720c6" providerId="ADAL" clId="{C0BCC11A-015A-4BA2-A05D-0D095E93C24B}" dt="2023-12-05T12:23:29.287" v="380" actId="26606"/>
          <ac:spMkLst>
            <pc:docMk/>
            <pc:sldMk cId="3078366102" sldId="479"/>
            <ac:spMk id="2" creationId="{DAA00F23-0924-F961-C162-CE74E00F1F93}"/>
          </ac:spMkLst>
        </pc:spChg>
        <pc:spChg chg="del">
          <ac:chgData name="KC, Surendra" userId="deeda78b-a5d1-4be5-b7f3-6fabce1720c6" providerId="ADAL" clId="{C0BCC11A-015A-4BA2-A05D-0D095E93C24B}" dt="2023-12-05T12:23:29.287" v="380" actId="26606"/>
          <ac:spMkLst>
            <pc:docMk/>
            <pc:sldMk cId="3078366102" sldId="479"/>
            <ac:spMk id="3" creationId="{08F365CD-C8F1-B72B-0D69-37F7E9826A27}"/>
          </ac:spMkLst>
        </pc:spChg>
        <pc:picChg chg="add mod">
          <ac:chgData name="KC, Surendra" userId="deeda78b-a5d1-4be5-b7f3-6fabce1720c6" providerId="ADAL" clId="{C0BCC11A-015A-4BA2-A05D-0D095E93C24B}" dt="2023-12-05T12:23:29.287" v="380" actId="26606"/>
          <ac:picMkLst>
            <pc:docMk/>
            <pc:sldMk cId="3078366102" sldId="479"/>
            <ac:picMk id="5" creationId="{299CEDBC-95FD-1775-B8A1-E5EE9AE858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572B-0A1D-EB68-33A8-16ACA8769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A0241-FA43-7080-6771-CAC383EA8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7A13F-2943-1D02-49EE-F099F398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82D78-E5B4-CDD6-9516-F9572CEB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2CBE-91A3-6609-0D68-3A080C1C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9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AAA-24DE-EDD7-E0F3-39B9D455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4ABC3-CFB4-A10A-DB82-59AA79734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B8D9-D1AD-15BA-EE88-7688236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9343-0AB8-ACFD-69F3-4ADA977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0FE48-4CCD-E905-6407-E0E2E40A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8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3EB15-CCB0-D18A-9A18-4F6A0B9CC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82065-8569-67D0-5832-2C8FF93DC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16EEA-6EF9-2D58-7817-FE92254C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1360-983F-A99C-181F-E4F6E15B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D0D3-2A19-045C-CCBD-CF673BF3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3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499B-9B4D-38FD-811E-C971BFE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1D5E-318A-211E-E7E6-6C721350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58D66-2330-D5AD-DA50-56C34DE7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887E-61D9-5918-8CDE-FFB4A892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918F-9A21-5EED-3F84-1A4F00D3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DFF-4641-21E2-947D-54A97CD4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B2850-5D03-44A4-B2AD-7E9703467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2D90B-4052-2205-DD60-72CE3EC7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3D16E-30E2-FAD4-CD01-D6214F8D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CC9A-8476-2A7E-99E2-207B1091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EA79-606E-0464-2172-73E3F7D2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F004-0014-C897-A836-00C7B860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363C-1D7E-A495-5173-FF9AF6C9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4B3C-2F5D-2525-D4ED-118FD2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0189A-7A50-0FB5-4C7B-A271A93A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24374-AC88-3209-C9EE-C4E2AB03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CE79-60F0-55D9-00AD-9BB7D905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D1308-D6F2-FECF-0F15-039DD0EAC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E9D43-B566-8C7D-2A3C-8CCA6770D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254CA-C6DA-910C-F477-D3401F05F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68E62-3594-CED1-10D9-8D81D0E69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3DBFF-3649-D35B-82F2-530DDB63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A3667-8120-166F-3A41-546C86F8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9D8D1-A19C-C043-1376-1DF636D7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2BA2-2227-6B9F-BCE2-4B86D703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045D8-B91E-1B94-B830-5FDA9EDC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B2A8F-4808-32C2-B545-600C9D5D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04C02-12CA-967D-5257-551C3A59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A2427-2C57-BE13-EF72-262A1C7F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31183-BB7D-8117-23A1-9D95D6FE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CD0B0-9EB1-8048-010C-9059F3CB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9D03-65B1-1FA6-6B39-AD466943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09E3-B13F-A334-B582-4442B345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1CD2E-4CAC-764F-1461-23DE3DD7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4CF51-EF99-F9B2-E3A2-330903C8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B0904-30F8-2998-95D2-CF8624F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6A64E-CD4B-D0DF-C153-9B9504DA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FE76-CBA1-CA57-E77E-A6EB9F41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89664-A74A-ABB6-A3FA-0539FA8EE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52D34-25E2-6B31-7645-BFE874294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FC00F-18B0-7C56-0CD1-96C0041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89179-3FD0-18B2-9132-950219EE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D394B-C411-CCA4-BFF9-1923A4B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DBC45-F974-25FC-13AD-1296BB3F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BB5F-47D5-1814-9668-4E75BDD5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3B69E-EAF7-C208-077C-D695C4DBA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5C501-6D69-411F-96D4-3F1C6F9B29B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810E7-CE2C-B144-9AF4-8CAF6B51D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21F0-0D9E-DCB0-6214-ADC4DB22F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FDD64-9ED5-BFC9-18E1-CE70B3B2D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3" y="643467"/>
            <a:ext cx="730631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39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E0847-FD40-617A-FA8D-FE54E3CEE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65" y="643467"/>
            <a:ext cx="964687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0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30B4B-B9BD-C7DD-DF66-2719C8265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6" y="643467"/>
            <a:ext cx="87047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E179A-69DE-94AA-489C-472F7E85E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4" y="643467"/>
            <a:ext cx="8441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1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7B54C-9EAB-91E7-3866-B6E31244C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16" y="643467"/>
            <a:ext cx="810336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6E228-DFC1-1DAA-2B79-CEA7E25B4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2DB6B-FCE5-C6F4-EAC5-93D75838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3" y="643467"/>
            <a:ext cx="936313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Develop an ORG Structure For Your Small Business - Asamby Consulting">
            <a:extLst>
              <a:ext uri="{FF2B5EF4-FFF2-40B4-BE49-F238E27FC236}">
                <a16:creationId xmlns:a16="http://schemas.microsoft.com/office/drawing/2014/main" id="{1E2E07D7-5ADD-6DA6-99FA-C4E364FDA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0" b="1797"/>
          <a:stretch/>
        </p:blipFill>
        <p:spPr bwMode="auto">
          <a:xfrm>
            <a:off x="1" y="10"/>
            <a:ext cx="121988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9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D5400-4B0B-5E04-BB24-2EC496881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06907-0A7F-0B62-62E9-741810C5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5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8F48B-C554-7A75-B127-03901887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4" y="643467"/>
            <a:ext cx="88781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7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BFDAF-1302-23EB-65F2-7E1476E40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49" y="643467"/>
            <a:ext cx="779170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7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9D231-DC3A-D442-AD11-E67DAAA1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41" y="643467"/>
            <a:ext cx="973111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7E74B-3169-8763-09E7-E0E6F3D86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8" y="643467"/>
            <a:ext cx="102692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DD2F9-AD76-FDAF-E4E8-80CED70C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1" y="643467"/>
            <a:ext cx="909561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10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D8F1F-C74F-2B4A-2081-4315FA05A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333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2CCF1-1D75-0546-D095-C8600B7C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4" y="643467"/>
            <a:ext cx="1031679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16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C35D6-09F1-4B75-4F07-B163E078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6" y="643467"/>
            <a:ext cx="8738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26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BC1022AB-EDE1-1F23-1875-744B9602B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functional organizational structure">
            <a:extLst>
              <a:ext uri="{FF2B5EF4-FFF2-40B4-BE49-F238E27FC236}">
                <a16:creationId xmlns:a16="http://schemas.microsoft.com/office/drawing/2014/main" id="{D647509A-0DCA-B499-A3D0-263935D95F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5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1D79A-D9D2-DECF-EADC-D1A86970E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1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B920E-9AA3-6D00-B629-C327353F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E979F-C1FA-B4FD-D9A5-728E451C7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04" y="643467"/>
            <a:ext cx="798719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08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E6A9C-2FE4-EA67-9CCA-87982B64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07" y="643466"/>
            <a:ext cx="70519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5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A4F86E-F6BA-BF08-3FEC-7A60A0D16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850" y="643467"/>
            <a:ext cx="787429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FED97-DFE5-0A6F-0214-653B872FF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19" y="643466"/>
            <a:ext cx="84091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64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10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Rectangle 310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8" name="Isosceles Triangle 310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roject Organization Project Oriented">
            <a:extLst>
              <a:ext uri="{FF2B5EF4-FFF2-40B4-BE49-F238E27FC236}">
                <a16:creationId xmlns:a16="http://schemas.microsoft.com/office/drawing/2014/main" id="{C2A1507C-EB10-4016-77B7-530FAF8641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23357"/>
            <a:ext cx="10905066" cy="461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1118-68DF-F98D-6D0B-6C8221D9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Projectized organizational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3011-72F1-F597-B667-64C60B94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projectized organizational structure is a type of organizational design in which the company is structured around projects.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this structure, the entire organization is organized by projects, and project managers have significant authority and control over resources.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contrasts with functional structures, where employees are grouped by specialized functions (e.g., marketing, finance) and report to functional managers.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5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98977-944B-E22A-8884-DD8005EDF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9" y="643467"/>
            <a:ext cx="1076534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2A7A7-1C90-2F18-1B4F-DEA2E25FE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9" y="643467"/>
            <a:ext cx="804486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3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9A786-0DFE-FAE4-318C-EF236A9D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225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4F328-9902-4397-6001-E84A844F0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unctional hierarchical organisation flow chart">
            <a:extLst>
              <a:ext uri="{FF2B5EF4-FFF2-40B4-BE49-F238E27FC236}">
                <a16:creationId xmlns:a16="http://schemas.microsoft.com/office/drawing/2014/main" id="{F467BF7F-3D39-0F1E-2D8B-25C460ECB8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2"/>
          <a:stretch/>
        </p:blipFill>
        <p:spPr bwMode="auto">
          <a:xfrm>
            <a:off x="1" y="10"/>
            <a:ext cx="121988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4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C01E-D7EF-F84F-4729-7D350266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7DAC-CF89-A59D-0D3A-BB1C48C2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2390B-A647-6D41-B153-CF80A58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4" y="2720938"/>
            <a:ext cx="5086611" cy="141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CAF8D-1025-0FEE-7078-6F216B85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" y="0"/>
            <a:ext cx="12105374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trix organisation flow chart">
            <a:extLst>
              <a:ext uri="{FF2B5EF4-FFF2-40B4-BE49-F238E27FC236}">
                <a16:creationId xmlns:a16="http://schemas.microsoft.com/office/drawing/2014/main" id="{B6342C6C-2E34-C4BD-E1A6-816AA59FE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1" b="4171"/>
          <a:stretch/>
        </p:blipFill>
        <p:spPr bwMode="auto">
          <a:xfrm>
            <a:off x="1" y="10"/>
            <a:ext cx="121988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929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291B-76E4-33D1-F9E3-3D2C8FC4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F80C-2E51-0E81-5594-20ED40455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22499-1B6D-4234-C350-76436893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23" y="1069854"/>
            <a:ext cx="8826954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7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FD396-DE19-E056-7586-95E6FD2D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78"/>
          <a:stretch/>
        </p:blipFill>
        <p:spPr>
          <a:xfrm>
            <a:off x="1" y="10"/>
            <a:ext cx="121988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15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08254-9FB8-EB19-0A99-32D9EF51F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4" y="643467"/>
            <a:ext cx="95231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7BDC4-6FD3-D990-114B-EE2A6742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641" y="643467"/>
            <a:ext cx="725871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7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66A17-1BB4-33BC-150E-B938DFA5F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10" y="643467"/>
            <a:ext cx="924658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9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7BF40-8501-B59E-699A-3508F25CC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8" y="643467"/>
            <a:ext cx="88429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AAFA4-7C7A-9DCE-FDC3-B70AC7766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7"/>
            <a:ext cx="940264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10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789AC95-7858-E7CD-CA72-9D6E3FFEC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2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DED6A-C92D-4B73-0780-731CFA53A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51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3409-79EE-A187-4DB8-AF5EDFC14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9" y="643467"/>
            <a:ext cx="804486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4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CBCF78-A8E0-296D-B9EA-FBE80E03D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2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14B6B-FBF1-F16F-34D5-F08275FFA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8" y="643467"/>
            <a:ext cx="948266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50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C9505-EC99-CD24-921C-DBB43196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9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12562-C6BD-56BB-0CD6-3CFAE03D0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858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891A1-0433-3C31-ED56-0C3CE7044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62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EAC30-179D-E9B2-6D4B-BF226C246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361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E44DE-1CC2-1AB2-B93B-AF20F8D12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EB321-D254-86C0-9E02-1A226486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746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71C87-F966-2396-BEA2-E340B2BC1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354DD-D7C3-3F46-10D9-BC8F77AAC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67801-BAA7-5DAB-32DE-893B1123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08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 Advantages of Fostering an Effective Project Team">
            <a:extLst>
              <a:ext uri="{FF2B5EF4-FFF2-40B4-BE49-F238E27FC236}">
                <a16:creationId xmlns:a16="http://schemas.microsoft.com/office/drawing/2014/main" id="{43C1DCD3-059D-A4FB-2C22-DEFAD9D9A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6" b="24296"/>
          <a:stretch/>
        </p:blipFill>
        <p:spPr bwMode="auto">
          <a:xfrm>
            <a:off x="1" y="10"/>
            <a:ext cx="121988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5" name="Rectangle 6164">
            <a:extLst>
              <a:ext uri="{FF2B5EF4-FFF2-40B4-BE49-F238E27FC236}">
                <a16:creationId xmlns:a16="http://schemas.microsoft.com/office/drawing/2014/main" id="{EEB4220E-BAB2-3AF1-C6A4-32645C042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0823" y="761998"/>
            <a:ext cx="6858002" cy="609600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59000">
                <a:srgbClr val="00000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823F1525-80D5-59FF-4BC5-F65E51E8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12895" y="3757132"/>
            <a:ext cx="2017242" cy="2495103"/>
            <a:chOff x="9825500" y="3398463"/>
            <a:chExt cx="2292532" cy="2835606"/>
          </a:xfrm>
        </p:grpSpPr>
        <p:grpSp>
          <p:nvGrpSpPr>
            <p:cNvPr id="6154" name="Group 6153">
              <a:extLst>
                <a:ext uri="{FF2B5EF4-FFF2-40B4-BE49-F238E27FC236}">
                  <a16:creationId xmlns:a16="http://schemas.microsoft.com/office/drawing/2014/main" id="{D894BB62-A796-73FF-A87F-BE2B13D8B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7263076">
              <a:off x="10134779" y="4708386"/>
              <a:ext cx="1216404" cy="1834961"/>
              <a:chOff x="11571873" y="5176897"/>
              <a:chExt cx="1284318" cy="1937410"/>
            </a:xfrm>
          </p:grpSpPr>
          <p:sp>
            <p:nvSpPr>
              <p:cNvPr id="6167" name="Freeform: Shape 6166">
                <a:extLst>
                  <a:ext uri="{FF2B5EF4-FFF2-40B4-BE49-F238E27FC236}">
                    <a16:creationId xmlns:a16="http://schemas.microsoft.com/office/drawing/2014/main" id="{17101389-DD36-DECE-11F4-6D10273DB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516067" flipH="1">
                <a:off x="11571873" y="5176897"/>
                <a:ext cx="1284318" cy="1937410"/>
              </a:xfrm>
              <a:custGeom>
                <a:avLst/>
                <a:gdLst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99666 w 1914334"/>
                  <a:gd name="connsiteY28" fmla="*/ 437421 h 2986466"/>
                  <a:gd name="connsiteX29" fmla="*/ 685894 w 1914334"/>
                  <a:gd name="connsiteY29" fmla="*/ 678417 h 2986466"/>
                  <a:gd name="connsiteX30" fmla="*/ 508792 w 1914334"/>
                  <a:gd name="connsiteY30" fmla="*/ 1006120 h 2986466"/>
                  <a:gd name="connsiteX31" fmla="*/ 511266 w 1914334"/>
                  <a:gd name="connsiteY31" fmla="*/ 1050185 h 2986466"/>
                  <a:gd name="connsiteX32" fmla="*/ 930004 w 1914334"/>
                  <a:gd name="connsiteY32" fmla="*/ 813729 h 2986466"/>
                  <a:gd name="connsiteX33" fmla="*/ 1422398 w 1914334"/>
                  <a:gd name="connsiteY33" fmla="*/ 701643 h 2986466"/>
                  <a:gd name="connsiteX34" fmla="*/ 1435000 w 1914334"/>
                  <a:gd name="connsiteY34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528062 w 1914334"/>
                  <a:gd name="connsiteY4" fmla="*/ 1632245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528062 w 1914334"/>
                  <a:gd name="connsiteY4" fmla="*/ 1632245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73669 w 1953003"/>
                  <a:gd name="connsiteY0" fmla="*/ 708401 h 2986134"/>
                  <a:gd name="connsiteX1" fmla="*/ 1411076 w 1953003"/>
                  <a:gd name="connsiteY1" fmla="*/ 919813 h 2986134"/>
                  <a:gd name="connsiteX2" fmla="*/ 1189873 w 1953003"/>
                  <a:gd name="connsiteY2" fmla="*/ 1213129 h 2986134"/>
                  <a:gd name="connsiteX3" fmla="*/ 908992 w 1953003"/>
                  <a:gd name="connsiteY3" fmla="*/ 1450576 h 2986134"/>
                  <a:gd name="connsiteX4" fmla="*/ 566731 w 1953003"/>
                  <a:gd name="connsiteY4" fmla="*/ 1632245 h 2986134"/>
                  <a:gd name="connsiteX5" fmla="*/ 737079 w 1953003"/>
                  <a:gd name="connsiteY5" fmla="*/ 1653421 h 2986134"/>
                  <a:gd name="connsiteX6" fmla="*/ 1274693 w 1953003"/>
                  <a:gd name="connsiteY6" fmla="*/ 1655250 h 2986134"/>
                  <a:gd name="connsiteX7" fmla="*/ 1674785 w 1953003"/>
                  <a:gd name="connsiteY7" fmla="*/ 1749816 h 2986134"/>
                  <a:gd name="connsiteX8" fmla="*/ 1932074 w 1953003"/>
                  <a:gd name="connsiteY8" fmla="*/ 1866208 h 2986134"/>
                  <a:gd name="connsiteX9" fmla="*/ 1905948 w 1953003"/>
                  <a:gd name="connsiteY9" fmla="*/ 1943962 h 2986134"/>
                  <a:gd name="connsiteX10" fmla="*/ 1652961 w 1953003"/>
                  <a:gd name="connsiteY10" fmla="*/ 2106263 h 2986134"/>
                  <a:gd name="connsiteX11" fmla="*/ 1252869 w 1953003"/>
                  <a:gd name="connsiteY11" fmla="*/ 2208104 h 2986134"/>
                  <a:gd name="connsiteX12" fmla="*/ 935554 w 1953003"/>
                  <a:gd name="connsiteY12" fmla="*/ 2195250 h 2986134"/>
                  <a:gd name="connsiteX13" fmla="*/ 578462 w 1953003"/>
                  <a:gd name="connsiteY13" fmla="*/ 2089164 h 2986134"/>
                  <a:gd name="connsiteX14" fmla="*/ 321668 w 1953003"/>
                  <a:gd name="connsiteY14" fmla="*/ 1949541 h 2986134"/>
                  <a:gd name="connsiteX15" fmla="*/ 291941 w 1953003"/>
                  <a:gd name="connsiteY15" fmla="*/ 2002232 h 2986134"/>
                  <a:gd name="connsiteX16" fmla="*/ 340903 w 1953003"/>
                  <a:gd name="connsiteY16" fmla="*/ 2395326 h 2986134"/>
                  <a:gd name="connsiteX17" fmla="*/ 426218 w 1953003"/>
                  <a:gd name="connsiteY17" fmla="*/ 2772335 h 2986134"/>
                  <a:gd name="connsiteX18" fmla="*/ 465002 w 1953003"/>
                  <a:gd name="connsiteY18" fmla="*/ 2891702 h 2986134"/>
                  <a:gd name="connsiteX19" fmla="*/ 246582 w 1953003"/>
                  <a:gd name="connsiteY19" fmla="*/ 2986134 h 2986134"/>
                  <a:gd name="connsiteX20" fmla="*/ 76777 w 1953003"/>
                  <a:gd name="connsiteY20" fmla="*/ 2352917 h 2986134"/>
                  <a:gd name="connsiteX21" fmla="*/ 131 w 1953003"/>
                  <a:gd name="connsiteY21" fmla="*/ 1730652 h 2986134"/>
                  <a:gd name="connsiteX22" fmla="*/ 105626 w 1953003"/>
                  <a:gd name="connsiteY22" fmla="*/ 904785 h 2986134"/>
                  <a:gd name="connsiteX23" fmla="*/ 278097 w 1953003"/>
                  <a:gd name="connsiteY23" fmla="*/ 433148 h 2986134"/>
                  <a:gd name="connsiteX24" fmla="*/ 443604 w 1953003"/>
                  <a:gd name="connsiteY24" fmla="*/ 172515 h 2986134"/>
                  <a:gd name="connsiteX25" fmla="*/ 612455 w 1953003"/>
                  <a:gd name="connsiteY25" fmla="*/ 0 h 2986134"/>
                  <a:gd name="connsiteX26" fmla="*/ 731677 w 1953003"/>
                  <a:gd name="connsiteY26" fmla="*/ 332056 h 2986134"/>
                  <a:gd name="connsiteX27" fmla="*/ 724563 w 1953003"/>
                  <a:gd name="connsiteY27" fmla="*/ 678085 h 2986134"/>
                  <a:gd name="connsiteX28" fmla="*/ 547461 w 1953003"/>
                  <a:gd name="connsiteY28" fmla="*/ 1005788 h 2986134"/>
                  <a:gd name="connsiteX29" fmla="*/ 549935 w 1953003"/>
                  <a:gd name="connsiteY29" fmla="*/ 1049853 h 2986134"/>
                  <a:gd name="connsiteX30" fmla="*/ 968673 w 1953003"/>
                  <a:gd name="connsiteY30" fmla="*/ 813397 h 2986134"/>
                  <a:gd name="connsiteX31" fmla="*/ 1461067 w 1953003"/>
                  <a:gd name="connsiteY31" fmla="*/ 701311 h 2986134"/>
                  <a:gd name="connsiteX32" fmla="*/ 1473669 w 1953003"/>
                  <a:gd name="connsiteY32" fmla="*/ 708401 h 2986134"/>
                  <a:gd name="connsiteX0" fmla="*/ 1473951 w 1953285"/>
                  <a:gd name="connsiteY0" fmla="*/ 708401 h 2986134"/>
                  <a:gd name="connsiteX1" fmla="*/ 1411358 w 1953285"/>
                  <a:gd name="connsiteY1" fmla="*/ 919813 h 2986134"/>
                  <a:gd name="connsiteX2" fmla="*/ 1190155 w 1953285"/>
                  <a:gd name="connsiteY2" fmla="*/ 1213129 h 2986134"/>
                  <a:gd name="connsiteX3" fmla="*/ 909274 w 1953285"/>
                  <a:gd name="connsiteY3" fmla="*/ 1450576 h 2986134"/>
                  <a:gd name="connsiteX4" fmla="*/ 567013 w 1953285"/>
                  <a:gd name="connsiteY4" fmla="*/ 1632245 h 2986134"/>
                  <a:gd name="connsiteX5" fmla="*/ 737361 w 1953285"/>
                  <a:gd name="connsiteY5" fmla="*/ 1653421 h 2986134"/>
                  <a:gd name="connsiteX6" fmla="*/ 1274975 w 1953285"/>
                  <a:gd name="connsiteY6" fmla="*/ 1655250 h 2986134"/>
                  <a:gd name="connsiteX7" fmla="*/ 1675067 w 1953285"/>
                  <a:gd name="connsiteY7" fmla="*/ 1749816 h 2986134"/>
                  <a:gd name="connsiteX8" fmla="*/ 1932356 w 1953285"/>
                  <a:gd name="connsiteY8" fmla="*/ 1866208 h 2986134"/>
                  <a:gd name="connsiteX9" fmla="*/ 1906230 w 1953285"/>
                  <a:gd name="connsiteY9" fmla="*/ 1943962 h 2986134"/>
                  <a:gd name="connsiteX10" fmla="*/ 1653243 w 1953285"/>
                  <a:gd name="connsiteY10" fmla="*/ 2106263 h 2986134"/>
                  <a:gd name="connsiteX11" fmla="*/ 1253151 w 1953285"/>
                  <a:gd name="connsiteY11" fmla="*/ 2208104 h 2986134"/>
                  <a:gd name="connsiteX12" fmla="*/ 935836 w 1953285"/>
                  <a:gd name="connsiteY12" fmla="*/ 2195250 h 2986134"/>
                  <a:gd name="connsiteX13" fmla="*/ 578744 w 1953285"/>
                  <a:gd name="connsiteY13" fmla="*/ 2089164 h 2986134"/>
                  <a:gd name="connsiteX14" fmla="*/ 321950 w 1953285"/>
                  <a:gd name="connsiteY14" fmla="*/ 1949541 h 2986134"/>
                  <a:gd name="connsiteX15" fmla="*/ 292223 w 1953285"/>
                  <a:gd name="connsiteY15" fmla="*/ 2002232 h 2986134"/>
                  <a:gd name="connsiteX16" fmla="*/ 341185 w 1953285"/>
                  <a:gd name="connsiteY16" fmla="*/ 2395326 h 2986134"/>
                  <a:gd name="connsiteX17" fmla="*/ 426500 w 1953285"/>
                  <a:gd name="connsiteY17" fmla="*/ 2772335 h 2986134"/>
                  <a:gd name="connsiteX18" fmla="*/ 465284 w 1953285"/>
                  <a:gd name="connsiteY18" fmla="*/ 2891702 h 2986134"/>
                  <a:gd name="connsiteX19" fmla="*/ 246864 w 1953285"/>
                  <a:gd name="connsiteY19" fmla="*/ 2986134 h 2986134"/>
                  <a:gd name="connsiteX20" fmla="*/ 48349 w 1953285"/>
                  <a:gd name="connsiteY20" fmla="*/ 2358824 h 2986134"/>
                  <a:gd name="connsiteX21" fmla="*/ 413 w 1953285"/>
                  <a:gd name="connsiteY21" fmla="*/ 1730652 h 2986134"/>
                  <a:gd name="connsiteX22" fmla="*/ 105908 w 1953285"/>
                  <a:gd name="connsiteY22" fmla="*/ 904785 h 2986134"/>
                  <a:gd name="connsiteX23" fmla="*/ 278379 w 1953285"/>
                  <a:gd name="connsiteY23" fmla="*/ 433148 h 2986134"/>
                  <a:gd name="connsiteX24" fmla="*/ 443886 w 1953285"/>
                  <a:gd name="connsiteY24" fmla="*/ 172515 h 2986134"/>
                  <a:gd name="connsiteX25" fmla="*/ 612737 w 1953285"/>
                  <a:gd name="connsiteY25" fmla="*/ 0 h 2986134"/>
                  <a:gd name="connsiteX26" fmla="*/ 731959 w 1953285"/>
                  <a:gd name="connsiteY26" fmla="*/ 332056 h 2986134"/>
                  <a:gd name="connsiteX27" fmla="*/ 724845 w 1953285"/>
                  <a:gd name="connsiteY27" fmla="*/ 678085 h 2986134"/>
                  <a:gd name="connsiteX28" fmla="*/ 547743 w 1953285"/>
                  <a:gd name="connsiteY28" fmla="*/ 1005788 h 2986134"/>
                  <a:gd name="connsiteX29" fmla="*/ 550217 w 1953285"/>
                  <a:gd name="connsiteY29" fmla="*/ 1049853 h 2986134"/>
                  <a:gd name="connsiteX30" fmla="*/ 968955 w 1953285"/>
                  <a:gd name="connsiteY30" fmla="*/ 813397 h 2986134"/>
                  <a:gd name="connsiteX31" fmla="*/ 1461349 w 1953285"/>
                  <a:gd name="connsiteY31" fmla="*/ 701311 h 2986134"/>
                  <a:gd name="connsiteX32" fmla="*/ 1473951 w 1953285"/>
                  <a:gd name="connsiteY32" fmla="*/ 708401 h 2986134"/>
                  <a:gd name="connsiteX0" fmla="*/ 1473856 w 1953190"/>
                  <a:gd name="connsiteY0" fmla="*/ 708401 h 2991508"/>
                  <a:gd name="connsiteX1" fmla="*/ 1411263 w 1953190"/>
                  <a:gd name="connsiteY1" fmla="*/ 919813 h 2991508"/>
                  <a:gd name="connsiteX2" fmla="*/ 1190060 w 1953190"/>
                  <a:gd name="connsiteY2" fmla="*/ 1213129 h 2991508"/>
                  <a:gd name="connsiteX3" fmla="*/ 909179 w 1953190"/>
                  <a:gd name="connsiteY3" fmla="*/ 1450576 h 2991508"/>
                  <a:gd name="connsiteX4" fmla="*/ 566918 w 1953190"/>
                  <a:gd name="connsiteY4" fmla="*/ 1632245 h 2991508"/>
                  <a:gd name="connsiteX5" fmla="*/ 737266 w 1953190"/>
                  <a:gd name="connsiteY5" fmla="*/ 1653421 h 2991508"/>
                  <a:gd name="connsiteX6" fmla="*/ 1274880 w 1953190"/>
                  <a:gd name="connsiteY6" fmla="*/ 1655250 h 2991508"/>
                  <a:gd name="connsiteX7" fmla="*/ 1674972 w 1953190"/>
                  <a:gd name="connsiteY7" fmla="*/ 1749816 h 2991508"/>
                  <a:gd name="connsiteX8" fmla="*/ 1932261 w 1953190"/>
                  <a:gd name="connsiteY8" fmla="*/ 1866208 h 2991508"/>
                  <a:gd name="connsiteX9" fmla="*/ 1906135 w 1953190"/>
                  <a:gd name="connsiteY9" fmla="*/ 1943962 h 2991508"/>
                  <a:gd name="connsiteX10" fmla="*/ 1653148 w 1953190"/>
                  <a:gd name="connsiteY10" fmla="*/ 2106263 h 2991508"/>
                  <a:gd name="connsiteX11" fmla="*/ 1253056 w 1953190"/>
                  <a:gd name="connsiteY11" fmla="*/ 2208104 h 2991508"/>
                  <a:gd name="connsiteX12" fmla="*/ 935741 w 1953190"/>
                  <a:gd name="connsiteY12" fmla="*/ 2195250 h 2991508"/>
                  <a:gd name="connsiteX13" fmla="*/ 578649 w 1953190"/>
                  <a:gd name="connsiteY13" fmla="*/ 2089164 h 2991508"/>
                  <a:gd name="connsiteX14" fmla="*/ 321855 w 1953190"/>
                  <a:gd name="connsiteY14" fmla="*/ 1949541 h 2991508"/>
                  <a:gd name="connsiteX15" fmla="*/ 292128 w 1953190"/>
                  <a:gd name="connsiteY15" fmla="*/ 2002232 h 2991508"/>
                  <a:gd name="connsiteX16" fmla="*/ 341090 w 1953190"/>
                  <a:gd name="connsiteY16" fmla="*/ 2395326 h 2991508"/>
                  <a:gd name="connsiteX17" fmla="*/ 426405 w 1953190"/>
                  <a:gd name="connsiteY17" fmla="*/ 2772335 h 2991508"/>
                  <a:gd name="connsiteX18" fmla="*/ 465189 w 1953190"/>
                  <a:gd name="connsiteY18" fmla="*/ 2891702 h 2991508"/>
                  <a:gd name="connsiteX19" fmla="*/ 220668 w 1953190"/>
                  <a:gd name="connsiteY19" fmla="*/ 2991507 h 2991508"/>
                  <a:gd name="connsiteX20" fmla="*/ 48254 w 1953190"/>
                  <a:gd name="connsiteY20" fmla="*/ 2358824 h 2991508"/>
                  <a:gd name="connsiteX21" fmla="*/ 318 w 1953190"/>
                  <a:gd name="connsiteY21" fmla="*/ 1730652 h 2991508"/>
                  <a:gd name="connsiteX22" fmla="*/ 105813 w 1953190"/>
                  <a:gd name="connsiteY22" fmla="*/ 904785 h 2991508"/>
                  <a:gd name="connsiteX23" fmla="*/ 278284 w 1953190"/>
                  <a:gd name="connsiteY23" fmla="*/ 433148 h 2991508"/>
                  <a:gd name="connsiteX24" fmla="*/ 443791 w 1953190"/>
                  <a:gd name="connsiteY24" fmla="*/ 172515 h 2991508"/>
                  <a:gd name="connsiteX25" fmla="*/ 612642 w 1953190"/>
                  <a:gd name="connsiteY25" fmla="*/ 0 h 2991508"/>
                  <a:gd name="connsiteX26" fmla="*/ 731864 w 1953190"/>
                  <a:gd name="connsiteY26" fmla="*/ 332056 h 2991508"/>
                  <a:gd name="connsiteX27" fmla="*/ 724750 w 1953190"/>
                  <a:gd name="connsiteY27" fmla="*/ 678085 h 2991508"/>
                  <a:gd name="connsiteX28" fmla="*/ 547648 w 1953190"/>
                  <a:gd name="connsiteY28" fmla="*/ 1005788 h 2991508"/>
                  <a:gd name="connsiteX29" fmla="*/ 550122 w 1953190"/>
                  <a:gd name="connsiteY29" fmla="*/ 1049853 h 2991508"/>
                  <a:gd name="connsiteX30" fmla="*/ 968860 w 1953190"/>
                  <a:gd name="connsiteY30" fmla="*/ 813397 h 2991508"/>
                  <a:gd name="connsiteX31" fmla="*/ 1461254 w 1953190"/>
                  <a:gd name="connsiteY31" fmla="*/ 701311 h 2991508"/>
                  <a:gd name="connsiteX32" fmla="*/ 1473856 w 1953190"/>
                  <a:gd name="connsiteY32" fmla="*/ 708401 h 2991508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495013 w 1983014"/>
                  <a:gd name="connsiteY18" fmla="*/ 2891702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35637 w 1983014"/>
                  <a:gd name="connsiteY22" fmla="*/ 904785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495013 w 1983014"/>
                  <a:gd name="connsiteY18" fmla="*/ 2891702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42833 w 1983014"/>
                  <a:gd name="connsiteY15" fmla="*/ 1997936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42833 w 1983014"/>
                  <a:gd name="connsiteY15" fmla="*/ 1997936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750 w 1983084"/>
                  <a:gd name="connsiteY0" fmla="*/ 708401 h 2991507"/>
                  <a:gd name="connsiteX1" fmla="*/ 1441157 w 1983084"/>
                  <a:gd name="connsiteY1" fmla="*/ 919813 h 2991507"/>
                  <a:gd name="connsiteX2" fmla="*/ 1219954 w 1983084"/>
                  <a:gd name="connsiteY2" fmla="*/ 1213129 h 2991507"/>
                  <a:gd name="connsiteX3" fmla="*/ 939073 w 1983084"/>
                  <a:gd name="connsiteY3" fmla="*/ 1450576 h 2991507"/>
                  <a:gd name="connsiteX4" fmla="*/ 596812 w 1983084"/>
                  <a:gd name="connsiteY4" fmla="*/ 1632245 h 2991507"/>
                  <a:gd name="connsiteX5" fmla="*/ 767160 w 1983084"/>
                  <a:gd name="connsiteY5" fmla="*/ 1653421 h 2991507"/>
                  <a:gd name="connsiteX6" fmla="*/ 1304774 w 1983084"/>
                  <a:gd name="connsiteY6" fmla="*/ 1655250 h 2991507"/>
                  <a:gd name="connsiteX7" fmla="*/ 1704866 w 1983084"/>
                  <a:gd name="connsiteY7" fmla="*/ 1749816 h 2991507"/>
                  <a:gd name="connsiteX8" fmla="*/ 1962155 w 1983084"/>
                  <a:gd name="connsiteY8" fmla="*/ 1866208 h 2991507"/>
                  <a:gd name="connsiteX9" fmla="*/ 1936029 w 1983084"/>
                  <a:gd name="connsiteY9" fmla="*/ 1943962 h 2991507"/>
                  <a:gd name="connsiteX10" fmla="*/ 1683042 w 1983084"/>
                  <a:gd name="connsiteY10" fmla="*/ 2106263 h 2991507"/>
                  <a:gd name="connsiteX11" fmla="*/ 1282950 w 1983084"/>
                  <a:gd name="connsiteY11" fmla="*/ 2208104 h 2991507"/>
                  <a:gd name="connsiteX12" fmla="*/ 965635 w 1983084"/>
                  <a:gd name="connsiteY12" fmla="*/ 2195250 h 2991507"/>
                  <a:gd name="connsiteX13" fmla="*/ 608543 w 1983084"/>
                  <a:gd name="connsiteY13" fmla="*/ 2089164 h 2991507"/>
                  <a:gd name="connsiteX14" fmla="*/ 351749 w 1983084"/>
                  <a:gd name="connsiteY14" fmla="*/ 1949541 h 2991507"/>
                  <a:gd name="connsiteX15" fmla="*/ 342903 w 1983084"/>
                  <a:gd name="connsiteY15" fmla="*/ 1997936 h 2991507"/>
                  <a:gd name="connsiteX16" fmla="*/ 396859 w 1983084"/>
                  <a:gd name="connsiteY16" fmla="*/ 2349194 h 2991507"/>
                  <a:gd name="connsiteX17" fmla="*/ 489005 w 1983084"/>
                  <a:gd name="connsiteY17" fmla="*/ 2732957 h 2991507"/>
                  <a:gd name="connsiteX18" fmla="*/ 553043 w 1983084"/>
                  <a:gd name="connsiteY18" fmla="*/ 2882494 h 2991507"/>
                  <a:gd name="connsiteX19" fmla="*/ 250562 w 1983084"/>
                  <a:gd name="connsiteY19" fmla="*/ 2991507 h 2991507"/>
                  <a:gd name="connsiteX20" fmla="*/ 63305 w 1983084"/>
                  <a:gd name="connsiteY20" fmla="*/ 2363639 h 2991507"/>
                  <a:gd name="connsiteX21" fmla="*/ 199 w 1983084"/>
                  <a:gd name="connsiteY21" fmla="*/ 1690577 h 2991507"/>
                  <a:gd name="connsiteX22" fmla="*/ 120046 w 1983084"/>
                  <a:gd name="connsiteY22" fmla="*/ 908009 h 2991507"/>
                  <a:gd name="connsiteX23" fmla="*/ 308178 w 1983084"/>
                  <a:gd name="connsiteY23" fmla="*/ 433148 h 2991507"/>
                  <a:gd name="connsiteX24" fmla="*/ 473685 w 1983084"/>
                  <a:gd name="connsiteY24" fmla="*/ 172515 h 2991507"/>
                  <a:gd name="connsiteX25" fmla="*/ 642536 w 1983084"/>
                  <a:gd name="connsiteY25" fmla="*/ 0 h 2991507"/>
                  <a:gd name="connsiteX26" fmla="*/ 761758 w 1983084"/>
                  <a:gd name="connsiteY26" fmla="*/ 332056 h 2991507"/>
                  <a:gd name="connsiteX27" fmla="*/ 754644 w 1983084"/>
                  <a:gd name="connsiteY27" fmla="*/ 678085 h 2991507"/>
                  <a:gd name="connsiteX28" fmla="*/ 577542 w 1983084"/>
                  <a:gd name="connsiteY28" fmla="*/ 1005788 h 2991507"/>
                  <a:gd name="connsiteX29" fmla="*/ 580016 w 1983084"/>
                  <a:gd name="connsiteY29" fmla="*/ 1049853 h 2991507"/>
                  <a:gd name="connsiteX30" fmla="*/ 998754 w 1983084"/>
                  <a:gd name="connsiteY30" fmla="*/ 813397 h 2991507"/>
                  <a:gd name="connsiteX31" fmla="*/ 1491148 w 1983084"/>
                  <a:gd name="connsiteY31" fmla="*/ 701311 h 2991507"/>
                  <a:gd name="connsiteX32" fmla="*/ 1503750 w 1983084"/>
                  <a:gd name="connsiteY32" fmla="*/ 708401 h 2991507"/>
                  <a:gd name="connsiteX0" fmla="*/ 1503751 w 1983085"/>
                  <a:gd name="connsiteY0" fmla="*/ 708401 h 2991507"/>
                  <a:gd name="connsiteX1" fmla="*/ 1441158 w 1983085"/>
                  <a:gd name="connsiteY1" fmla="*/ 919813 h 2991507"/>
                  <a:gd name="connsiteX2" fmla="*/ 1219955 w 1983085"/>
                  <a:gd name="connsiteY2" fmla="*/ 1213129 h 2991507"/>
                  <a:gd name="connsiteX3" fmla="*/ 939074 w 1983085"/>
                  <a:gd name="connsiteY3" fmla="*/ 1450576 h 2991507"/>
                  <a:gd name="connsiteX4" fmla="*/ 596813 w 1983085"/>
                  <a:gd name="connsiteY4" fmla="*/ 1632245 h 2991507"/>
                  <a:gd name="connsiteX5" fmla="*/ 767161 w 1983085"/>
                  <a:gd name="connsiteY5" fmla="*/ 1653421 h 2991507"/>
                  <a:gd name="connsiteX6" fmla="*/ 1304775 w 1983085"/>
                  <a:gd name="connsiteY6" fmla="*/ 1655250 h 2991507"/>
                  <a:gd name="connsiteX7" fmla="*/ 1704867 w 1983085"/>
                  <a:gd name="connsiteY7" fmla="*/ 1749816 h 2991507"/>
                  <a:gd name="connsiteX8" fmla="*/ 1962156 w 1983085"/>
                  <a:gd name="connsiteY8" fmla="*/ 1866208 h 2991507"/>
                  <a:gd name="connsiteX9" fmla="*/ 1936030 w 1983085"/>
                  <a:gd name="connsiteY9" fmla="*/ 1943962 h 2991507"/>
                  <a:gd name="connsiteX10" fmla="*/ 1683043 w 1983085"/>
                  <a:gd name="connsiteY10" fmla="*/ 2106263 h 2991507"/>
                  <a:gd name="connsiteX11" fmla="*/ 1282951 w 1983085"/>
                  <a:gd name="connsiteY11" fmla="*/ 2208104 h 2991507"/>
                  <a:gd name="connsiteX12" fmla="*/ 965636 w 1983085"/>
                  <a:gd name="connsiteY12" fmla="*/ 2195250 h 2991507"/>
                  <a:gd name="connsiteX13" fmla="*/ 608544 w 1983085"/>
                  <a:gd name="connsiteY13" fmla="*/ 2089164 h 2991507"/>
                  <a:gd name="connsiteX14" fmla="*/ 351750 w 1983085"/>
                  <a:gd name="connsiteY14" fmla="*/ 1949541 h 2991507"/>
                  <a:gd name="connsiteX15" fmla="*/ 342904 w 1983085"/>
                  <a:gd name="connsiteY15" fmla="*/ 1997936 h 2991507"/>
                  <a:gd name="connsiteX16" fmla="*/ 396860 w 1983085"/>
                  <a:gd name="connsiteY16" fmla="*/ 2349194 h 2991507"/>
                  <a:gd name="connsiteX17" fmla="*/ 509109 w 1983085"/>
                  <a:gd name="connsiteY17" fmla="*/ 2762247 h 2991507"/>
                  <a:gd name="connsiteX18" fmla="*/ 553044 w 1983085"/>
                  <a:gd name="connsiteY18" fmla="*/ 2882494 h 2991507"/>
                  <a:gd name="connsiteX19" fmla="*/ 250563 w 1983085"/>
                  <a:gd name="connsiteY19" fmla="*/ 2991507 h 2991507"/>
                  <a:gd name="connsiteX20" fmla="*/ 63306 w 1983085"/>
                  <a:gd name="connsiteY20" fmla="*/ 2363639 h 2991507"/>
                  <a:gd name="connsiteX21" fmla="*/ 200 w 1983085"/>
                  <a:gd name="connsiteY21" fmla="*/ 1690577 h 2991507"/>
                  <a:gd name="connsiteX22" fmla="*/ 120047 w 1983085"/>
                  <a:gd name="connsiteY22" fmla="*/ 908009 h 2991507"/>
                  <a:gd name="connsiteX23" fmla="*/ 308179 w 1983085"/>
                  <a:gd name="connsiteY23" fmla="*/ 433148 h 2991507"/>
                  <a:gd name="connsiteX24" fmla="*/ 473686 w 1983085"/>
                  <a:gd name="connsiteY24" fmla="*/ 172515 h 2991507"/>
                  <a:gd name="connsiteX25" fmla="*/ 642537 w 1983085"/>
                  <a:gd name="connsiteY25" fmla="*/ 0 h 2991507"/>
                  <a:gd name="connsiteX26" fmla="*/ 761759 w 1983085"/>
                  <a:gd name="connsiteY26" fmla="*/ 332056 h 2991507"/>
                  <a:gd name="connsiteX27" fmla="*/ 754645 w 1983085"/>
                  <a:gd name="connsiteY27" fmla="*/ 678085 h 2991507"/>
                  <a:gd name="connsiteX28" fmla="*/ 577543 w 1983085"/>
                  <a:gd name="connsiteY28" fmla="*/ 1005788 h 2991507"/>
                  <a:gd name="connsiteX29" fmla="*/ 580017 w 1983085"/>
                  <a:gd name="connsiteY29" fmla="*/ 1049853 h 2991507"/>
                  <a:gd name="connsiteX30" fmla="*/ 998755 w 1983085"/>
                  <a:gd name="connsiteY30" fmla="*/ 813397 h 2991507"/>
                  <a:gd name="connsiteX31" fmla="*/ 1491149 w 1983085"/>
                  <a:gd name="connsiteY31" fmla="*/ 701311 h 2991507"/>
                  <a:gd name="connsiteX32" fmla="*/ 1503751 w 1983085"/>
                  <a:gd name="connsiteY32" fmla="*/ 708401 h 299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83085" h="2991507">
                    <a:moveTo>
                      <a:pt x="1503751" y="708401"/>
                    </a:moveTo>
                    <a:cubicBezTo>
                      <a:pt x="1523712" y="737061"/>
                      <a:pt x="1480707" y="845173"/>
                      <a:pt x="1441158" y="919813"/>
                    </a:cubicBezTo>
                    <a:cubicBezTo>
                      <a:pt x="1395959" y="1005116"/>
                      <a:pt x="1303636" y="1124669"/>
                      <a:pt x="1219955" y="1213129"/>
                    </a:cubicBezTo>
                    <a:cubicBezTo>
                      <a:pt x="1136275" y="1301590"/>
                      <a:pt x="1042931" y="1380723"/>
                      <a:pt x="939074" y="1450576"/>
                    </a:cubicBezTo>
                    <a:cubicBezTo>
                      <a:pt x="835217" y="1520429"/>
                      <a:pt x="606345" y="1620692"/>
                      <a:pt x="596813" y="1632245"/>
                    </a:cubicBezTo>
                    <a:cubicBezTo>
                      <a:pt x="587281" y="1643798"/>
                      <a:pt x="649167" y="1649587"/>
                      <a:pt x="767161" y="1653421"/>
                    </a:cubicBezTo>
                    <a:cubicBezTo>
                      <a:pt x="885155" y="1657255"/>
                      <a:pt x="1148491" y="1639184"/>
                      <a:pt x="1304775" y="1655250"/>
                    </a:cubicBezTo>
                    <a:cubicBezTo>
                      <a:pt x="1461059" y="1671316"/>
                      <a:pt x="1595303" y="1714658"/>
                      <a:pt x="1704867" y="1749816"/>
                    </a:cubicBezTo>
                    <a:cubicBezTo>
                      <a:pt x="1814430" y="1784976"/>
                      <a:pt x="1923629" y="1833850"/>
                      <a:pt x="1962156" y="1866208"/>
                    </a:cubicBezTo>
                    <a:cubicBezTo>
                      <a:pt x="2000683" y="1898565"/>
                      <a:pt x="1982548" y="1903952"/>
                      <a:pt x="1936030" y="1943962"/>
                    </a:cubicBezTo>
                    <a:cubicBezTo>
                      <a:pt x="1889511" y="1983971"/>
                      <a:pt x="1791890" y="2062239"/>
                      <a:pt x="1683043" y="2106263"/>
                    </a:cubicBezTo>
                    <a:cubicBezTo>
                      <a:pt x="1574197" y="2150286"/>
                      <a:pt x="1402519" y="2193274"/>
                      <a:pt x="1282951" y="2208104"/>
                    </a:cubicBezTo>
                    <a:cubicBezTo>
                      <a:pt x="1163382" y="2222935"/>
                      <a:pt x="1078036" y="2215074"/>
                      <a:pt x="965636" y="2195250"/>
                    </a:cubicBezTo>
                    <a:cubicBezTo>
                      <a:pt x="853235" y="2175427"/>
                      <a:pt x="710858" y="2130115"/>
                      <a:pt x="608544" y="2089164"/>
                    </a:cubicBezTo>
                    <a:cubicBezTo>
                      <a:pt x="506230" y="2048213"/>
                      <a:pt x="368968" y="1961518"/>
                      <a:pt x="351750" y="1949541"/>
                    </a:cubicBezTo>
                    <a:cubicBezTo>
                      <a:pt x="334532" y="1937564"/>
                      <a:pt x="335386" y="1931327"/>
                      <a:pt x="342904" y="1997936"/>
                    </a:cubicBezTo>
                    <a:cubicBezTo>
                      <a:pt x="350422" y="2064545"/>
                      <a:pt x="369159" y="2221809"/>
                      <a:pt x="396860" y="2349194"/>
                    </a:cubicBezTo>
                    <a:cubicBezTo>
                      <a:pt x="424561" y="2476579"/>
                      <a:pt x="467735" y="2639985"/>
                      <a:pt x="509109" y="2762247"/>
                    </a:cubicBezTo>
                    <a:lnTo>
                      <a:pt x="553044" y="2882494"/>
                    </a:lnTo>
                    <a:cubicBezTo>
                      <a:pt x="473777" y="2939687"/>
                      <a:pt x="326860" y="2968014"/>
                      <a:pt x="250563" y="2991507"/>
                    </a:cubicBezTo>
                    <a:cubicBezTo>
                      <a:pt x="170949" y="2783480"/>
                      <a:pt x="105033" y="2580461"/>
                      <a:pt x="63306" y="2363639"/>
                    </a:cubicBezTo>
                    <a:cubicBezTo>
                      <a:pt x="21579" y="2146817"/>
                      <a:pt x="-2461" y="1929490"/>
                      <a:pt x="200" y="1690577"/>
                    </a:cubicBezTo>
                    <a:cubicBezTo>
                      <a:pt x="2859" y="1451663"/>
                      <a:pt x="68717" y="1117581"/>
                      <a:pt x="120047" y="908009"/>
                    </a:cubicBezTo>
                    <a:cubicBezTo>
                      <a:pt x="171377" y="698438"/>
                      <a:pt x="249239" y="555730"/>
                      <a:pt x="308179" y="433148"/>
                    </a:cubicBezTo>
                    <a:cubicBezTo>
                      <a:pt x="367119" y="310566"/>
                      <a:pt x="414822" y="245163"/>
                      <a:pt x="473686" y="172515"/>
                    </a:cubicBezTo>
                    <a:cubicBezTo>
                      <a:pt x="525192" y="108949"/>
                      <a:pt x="595112" y="17610"/>
                      <a:pt x="642537" y="0"/>
                    </a:cubicBezTo>
                    <a:cubicBezTo>
                      <a:pt x="709556" y="115352"/>
                      <a:pt x="737990" y="210065"/>
                      <a:pt x="761759" y="332056"/>
                    </a:cubicBezTo>
                    <a:cubicBezTo>
                      <a:pt x="780973" y="477891"/>
                      <a:pt x="781276" y="547748"/>
                      <a:pt x="754645" y="678085"/>
                    </a:cubicBezTo>
                    <a:cubicBezTo>
                      <a:pt x="727497" y="810951"/>
                      <a:pt x="606647" y="943826"/>
                      <a:pt x="577543" y="1005788"/>
                    </a:cubicBezTo>
                    <a:cubicBezTo>
                      <a:pt x="548438" y="1067749"/>
                      <a:pt x="509816" y="1081918"/>
                      <a:pt x="580017" y="1049853"/>
                    </a:cubicBezTo>
                    <a:cubicBezTo>
                      <a:pt x="650219" y="1017789"/>
                      <a:pt x="846899" y="871489"/>
                      <a:pt x="998755" y="813397"/>
                    </a:cubicBezTo>
                    <a:cubicBezTo>
                      <a:pt x="1150609" y="755308"/>
                      <a:pt x="1446228" y="697135"/>
                      <a:pt x="1491149" y="701311"/>
                    </a:cubicBezTo>
                    <a:cubicBezTo>
                      <a:pt x="1496764" y="701833"/>
                      <a:pt x="1500901" y="704307"/>
                      <a:pt x="1503751" y="70840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160" name="Freeform: Shape 6159">
                <a:extLst>
                  <a:ext uri="{FF2B5EF4-FFF2-40B4-BE49-F238E27FC236}">
                    <a16:creationId xmlns:a16="http://schemas.microsoft.com/office/drawing/2014/main" id="{9BE1C519-0DE7-073F-265A-25D7C7C69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516067" flipH="1">
                <a:off x="11571873" y="5176897"/>
                <a:ext cx="1284318" cy="1937410"/>
              </a:xfrm>
              <a:custGeom>
                <a:avLst/>
                <a:gdLst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99666 w 1914334"/>
                  <a:gd name="connsiteY28" fmla="*/ 437421 h 2986466"/>
                  <a:gd name="connsiteX29" fmla="*/ 685894 w 1914334"/>
                  <a:gd name="connsiteY29" fmla="*/ 678417 h 2986466"/>
                  <a:gd name="connsiteX30" fmla="*/ 508792 w 1914334"/>
                  <a:gd name="connsiteY30" fmla="*/ 1006120 h 2986466"/>
                  <a:gd name="connsiteX31" fmla="*/ 511266 w 1914334"/>
                  <a:gd name="connsiteY31" fmla="*/ 1050185 h 2986466"/>
                  <a:gd name="connsiteX32" fmla="*/ 930004 w 1914334"/>
                  <a:gd name="connsiteY32" fmla="*/ 813729 h 2986466"/>
                  <a:gd name="connsiteX33" fmla="*/ 1422398 w 1914334"/>
                  <a:gd name="connsiteY33" fmla="*/ 701643 h 2986466"/>
                  <a:gd name="connsiteX34" fmla="*/ 1435000 w 1914334"/>
                  <a:gd name="connsiteY34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733 h 2986466"/>
                  <a:gd name="connsiteX1" fmla="*/ 1372407 w 1914334"/>
                  <a:gd name="connsiteY1" fmla="*/ 920145 h 2986466"/>
                  <a:gd name="connsiteX2" fmla="*/ 1151204 w 1914334"/>
                  <a:gd name="connsiteY2" fmla="*/ 1213461 h 2986466"/>
                  <a:gd name="connsiteX3" fmla="*/ 870323 w 1914334"/>
                  <a:gd name="connsiteY3" fmla="*/ 1450908 h 2986466"/>
                  <a:gd name="connsiteX4" fmla="*/ 413435 w 1914334"/>
                  <a:gd name="connsiteY4" fmla="*/ 1646154 h 2986466"/>
                  <a:gd name="connsiteX5" fmla="*/ 544953 w 1914334"/>
                  <a:gd name="connsiteY5" fmla="*/ 1655582 h 2986466"/>
                  <a:gd name="connsiteX6" fmla="*/ 1236024 w 1914334"/>
                  <a:gd name="connsiteY6" fmla="*/ 1655582 h 2986466"/>
                  <a:gd name="connsiteX7" fmla="*/ 1636116 w 1914334"/>
                  <a:gd name="connsiteY7" fmla="*/ 1750148 h 2986466"/>
                  <a:gd name="connsiteX8" fmla="*/ 1893405 w 1914334"/>
                  <a:gd name="connsiteY8" fmla="*/ 1866540 h 2986466"/>
                  <a:gd name="connsiteX9" fmla="*/ 1867279 w 1914334"/>
                  <a:gd name="connsiteY9" fmla="*/ 1944294 h 2986466"/>
                  <a:gd name="connsiteX10" fmla="*/ 1614292 w 1914334"/>
                  <a:gd name="connsiteY10" fmla="*/ 2106595 h 2986466"/>
                  <a:gd name="connsiteX11" fmla="*/ 1214200 w 1914334"/>
                  <a:gd name="connsiteY11" fmla="*/ 2208436 h 2986466"/>
                  <a:gd name="connsiteX12" fmla="*/ 896885 w 1914334"/>
                  <a:gd name="connsiteY12" fmla="*/ 2195582 h 2986466"/>
                  <a:gd name="connsiteX13" fmla="*/ 539793 w 1914334"/>
                  <a:gd name="connsiteY13" fmla="*/ 2089496 h 2986466"/>
                  <a:gd name="connsiteX14" fmla="*/ 282999 w 1914334"/>
                  <a:gd name="connsiteY14" fmla="*/ 1949873 h 2986466"/>
                  <a:gd name="connsiteX15" fmla="*/ 253272 w 1914334"/>
                  <a:gd name="connsiteY15" fmla="*/ 2002564 h 2986466"/>
                  <a:gd name="connsiteX16" fmla="*/ 302234 w 1914334"/>
                  <a:gd name="connsiteY16" fmla="*/ 2395658 h 2986466"/>
                  <a:gd name="connsiteX17" fmla="*/ 387549 w 1914334"/>
                  <a:gd name="connsiteY17" fmla="*/ 2772667 h 2986466"/>
                  <a:gd name="connsiteX18" fmla="*/ 426333 w 1914334"/>
                  <a:gd name="connsiteY18" fmla="*/ 2892034 h 2986466"/>
                  <a:gd name="connsiteX19" fmla="*/ 207913 w 1914334"/>
                  <a:gd name="connsiteY19" fmla="*/ 2986466 h 2986466"/>
                  <a:gd name="connsiteX20" fmla="*/ 38108 w 1914334"/>
                  <a:gd name="connsiteY20" fmla="*/ 2353249 h 2986466"/>
                  <a:gd name="connsiteX21" fmla="*/ 2226 w 1914334"/>
                  <a:gd name="connsiteY21" fmla="*/ 1730757 h 2986466"/>
                  <a:gd name="connsiteX22" fmla="*/ 66957 w 1914334"/>
                  <a:gd name="connsiteY22" fmla="*/ 905117 h 2986466"/>
                  <a:gd name="connsiteX23" fmla="*/ 239428 w 1914334"/>
                  <a:gd name="connsiteY23" fmla="*/ 433480 h 2986466"/>
                  <a:gd name="connsiteX24" fmla="*/ 404935 w 1914334"/>
                  <a:gd name="connsiteY24" fmla="*/ 172847 h 2986466"/>
                  <a:gd name="connsiteX25" fmla="*/ 573786 w 1914334"/>
                  <a:gd name="connsiteY25" fmla="*/ 332 h 2986466"/>
                  <a:gd name="connsiteX26" fmla="*/ 576067 w 1914334"/>
                  <a:gd name="connsiteY26" fmla="*/ 0 h 2986466"/>
                  <a:gd name="connsiteX27" fmla="*/ 693008 w 1914334"/>
                  <a:gd name="connsiteY27" fmla="*/ 332388 h 2986466"/>
                  <a:gd name="connsiteX28" fmla="*/ 685894 w 1914334"/>
                  <a:gd name="connsiteY28" fmla="*/ 678417 h 2986466"/>
                  <a:gd name="connsiteX29" fmla="*/ 508792 w 1914334"/>
                  <a:gd name="connsiteY29" fmla="*/ 1006120 h 2986466"/>
                  <a:gd name="connsiteX30" fmla="*/ 511266 w 1914334"/>
                  <a:gd name="connsiteY30" fmla="*/ 1050185 h 2986466"/>
                  <a:gd name="connsiteX31" fmla="*/ 930004 w 1914334"/>
                  <a:gd name="connsiteY31" fmla="*/ 813729 h 2986466"/>
                  <a:gd name="connsiteX32" fmla="*/ 1422398 w 1914334"/>
                  <a:gd name="connsiteY32" fmla="*/ 701643 h 2986466"/>
                  <a:gd name="connsiteX33" fmla="*/ 1435000 w 1914334"/>
                  <a:gd name="connsiteY33" fmla="*/ 708733 h 2986466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544953 w 1914334"/>
                  <a:gd name="connsiteY5" fmla="*/ 1655250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413435 w 1914334"/>
                  <a:gd name="connsiteY4" fmla="*/ 1645822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528062 w 1914334"/>
                  <a:gd name="connsiteY4" fmla="*/ 1632245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35000 w 1914334"/>
                  <a:gd name="connsiteY0" fmla="*/ 708401 h 2986134"/>
                  <a:gd name="connsiteX1" fmla="*/ 1372407 w 1914334"/>
                  <a:gd name="connsiteY1" fmla="*/ 919813 h 2986134"/>
                  <a:gd name="connsiteX2" fmla="*/ 1151204 w 1914334"/>
                  <a:gd name="connsiteY2" fmla="*/ 1213129 h 2986134"/>
                  <a:gd name="connsiteX3" fmla="*/ 870323 w 1914334"/>
                  <a:gd name="connsiteY3" fmla="*/ 1450576 h 2986134"/>
                  <a:gd name="connsiteX4" fmla="*/ 528062 w 1914334"/>
                  <a:gd name="connsiteY4" fmla="*/ 1632245 h 2986134"/>
                  <a:gd name="connsiteX5" fmla="*/ 698410 w 1914334"/>
                  <a:gd name="connsiteY5" fmla="*/ 1653421 h 2986134"/>
                  <a:gd name="connsiteX6" fmla="*/ 1236024 w 1914334"/>
                  <a:gd name="connsiteY6" fmla="*/ 1655250 h 2986134"/>
                  <a:gd name="connsiteX7" fmla="*/ 1636116 w 1914334"/>
                  <a:gd name="connsiteY7" fmla="*/ 1749816 h 2986134"/>
                  <a:gd name="connsiteX8" fmla="*/ 1893405 w 1914334"/>
                  <a:gd name="connsiteY8" fmla="*/ 1866208 h 2986134"/>
                  <a:gd name="connsiteX9" fmla="*/ 1867279 w 1914334"/>
                  <a:gd name="connsiteY9" fmla="*/ 1943962 h 2986134"/>
                  <a:gd name="connsiteX10" fmla="*/ 1614292 w 1914334"/>
                  <a:gd name="connsiteY10" fmla="*/ 2106263 h 2986134"/>
                  <a:gd name="connsiteX11" fmla="*/ 1214200 w 1914334"/>
                  <a:gd name="connsiteY11" fmla="*/ 2208104 h 2986134"/>
                  <a:gd name="connsiteX12" fmla="*/ 896885 w 1914334"/>
                  <a:gd name="connsiteY12" fmla="*/ 2195250 h 2986134"/>
                  <a:gd name="connsiteX13" fmla="*/ 539793 w 1914334"/>
                  <a:gd name="connsiteY13" fmla="*/ 2089164 h 2986134"/>
                  <a:gd name="connsiteX14" fmla="*/ 282999 w 1914334"/>
                  <a:gd name="connsiteY14" fmla="*/ 1949541 h 2986134"/>
                  <a:gd name="connsiteX15" fmla="*/ 253272 w 1914334"/>
                  <a:gd name="connsiteY15" fmla="*/ 2002232 h 2986134"/>
                  <a:gd name="connsiteX16" fmla="*/ 302234 w 1914334"/>
                  <a:gd name="connsiteY16" fmla="*/ 2395326 h 2986134"/>
                  <a:gd name="connsiteX17" fmla="*/ 387549 w 1914334"/>
                  <a:gd name="connsiteY17" fmla="*/ 2772335 h 2986134"/>
                  <a:gd name="connsiteX18" fmla="*/ 426333 w 1914334"/>
                  <a:gd name="connsiteY18" fmla="*/ 2891702 h 2986134"/>
                  <a:gd name="connsiteX19" fmla="*/ 207913 w 1914334"/>
                  <a:gd name="connsiteY19" fmla="*/ 2986134 h 2986134"/>
                  <a:gd name="connsiteX20" fmla="*/ 38108 w 1914334"/>
                  <a:gd name="connsiteY20" fmla="*/ 2352917 h 2986134"/>
                  <a:gd name="connsiteX21" fmla="*/ 2226 w 1914334"/>
                  <a:gd name="connsiteY21" fmla="*/ 1730425 h 2986134"/>
                  <a:gd name="connsiteX22" fmla="*/ 66957 w 1914334"/>
                  <a:gd name="connsiteY22" fmla="*/ 904785 h 2986134"/>
                  <a:gd name="connsiteX23" fmla="*/ 239428 w 1914334"/>
                  <a:gd name="connsiteY23" fmla="*/ 433148 h 2986134"/>
                  <a:gd name="connsiteX24" fmla="*/ 404935 w 1914334"/>
                  <a:gd name="connsiteY24" fmla="*/ 172515 h 2986134"/>
                  <a:gd name="connsiteX25" fmla="*/ 573786 w 1914334"/>
                  <a:gd name="connsiteY25" fmla="*/ 0 h 2986134"/>
                  <a:gd name="connsiteX26" fmla="*/ 693008 w 1914334"/>
                  <a:gd name="connsiteY26" fmla="*/ 332056 h 2986134"/>
                  <a:gd name="connsiteX27" fmla="*/ 685894 w 1914334"/>
                  <a:gd name="connsiteY27" fmla="*/ 678085 h 2986134"/>
                  <a:gd name="connsiteX28" fmla="*/ 508792 w 1914334"/>
                  <a:gd name="connsiteY28" fmla="*/ 1005788 h 2986134"/>
                  <a:gd name="connsiteX29" fmla="*/ 511266 w 1914334"/>
                  <a:gd name="connsiteY29" fmla="*/ 1049853 h 2986134"/>
                  <a:gd name="connsiteX30" fmla="*/ 930004 w 1914334"/>
                  <a:gd name="connsiteY30" fmla="*/ 813397 h 2986134"/>
                  <a:gd name="connsiteX31" fmla="*/ 1422398 w 1914334"/>
                  <a:gd name="connsiteY31" fmla="*/ 701311 h 2986134"/>
                  <a:gd name="connsiteX32" fmla="*/ 1435000 w 1914334"/>
                  <a:gd name="connsiteY32" fmla="*/ 708401 h 2986134"/>
                  <a:gd name="connsiteX0" fmla="*/ 1473669 w 1953003"/>
                  <a:gd name="connsiteY0" fmla="*/ 708401 h 2986134"/>
                  <a:gd name="connsiteX1" fmla="*/ 1411076 w 1953003"/>
                  <a:gd name="connsiteY1" fmla="*/ 919813 h 2986134"/>
                  <a:gd name="connsiteX2" fmla="*/ 1189873 w 1953003"/>
                  <a:gd name="connsiteY2" fmla="*/ 1213129 h 2986134"/>
                  <a:gd name="connsiteX3" fmla="*/ 908992 w 1953003"/>
                  <a:gd name="connsiteY3" fmla="*/ 1450576 h 2986134"/>
                  <a:gd name="connsiteX4" fmla="*/ 566731 w 1953003"/>
                  <a:gd name="connsiteY4" fmla="*/ 1632245 h 2986134"/>
                  <a:gd name="connsiteX5" fmla="*/ 737079 w 1953003"/>
                  <a:gd name="connsiteY5" fmla="*/ 1653421 h 2986134"/>
                  <a:gd name="connsiteX6" fmla="*/ 1274693 w 1953003"/>
                  <a:gd name="connsiteY6" fmla="*/ 1655250 h 2986134"/>
                  <a:gd name="connsiteX7" fmla="*/ 1674785 w 1953003"/>
                  <a:gd name="connsiteY7" fmla="*/ 1749816 h 2986134"/>
                  <a:gd name="connsiteX8" fmla="*/ 1932074 w 1953003"/>
                  <a:gd name="connsiteY8" fmla="*/ 1866208 h 2986134"/>
                  <a:gd name="connsiteX9" fmla="*/ 1905948 w 1953003"/>
                  <a:gd name="connsiteY9" fmla="*/ 1943962 h 2986134"/>
                  <a:gd name="connsiteX10" fmla="*/ 1652961 w 1953003"/>
                  <a:gd name="connsiteY10" fmla="*/ 2106263 h 2986134"/>
                  <a:gd name="connsiteX11" fmla="*/ 1252869 w 1953003"/>
                  <a:gd name="connsiteY11" fmla="*/ 2208104 h 2986134"/>
                  <a:gd name="connsiteX12" fmla="*/ 935554 w 1953003"/>
                  <a:gd name="connsiteY12" fmla="*/ 2195250 h 2986134"/>
                  <a:gd name="connsiteX13" fmla="*/ 578462 w 1953003"/>
                  <a:gd name="connsiteY13" fmla="*/ 2089164 h 2986134"/>
                  <a:gd name="connsiteX14" fmla="*/ 321668 w 1953003"/>
                  <a:gd name="connsiteY14" fmla="*/ 1949541 h 2986134"/>
                  <a:gd name="connsiteX15" fmla="*/ 291941 w 1953003"/>
                  <a:gd name="connsiteY15" fmla="*/ 2002232 h 2986134"/>
                  <a:gd name="connsiteX16" fmla="*/ 340903 w 1953003"/>
                  <a:gd name="connsiteY16" fmla="*/ 2395326 h 2986134"/>
                  <a:gd name="connsiteX17" fmla="*/ 426218 w 1953003"/>
                  <a:gd name="connsiteY17" fmla="*/ 2772335 h 2986134"/>
                  <a:gd name="connsiteX18" fmla="*/ 465002 w 1953003"/>
                  <a:gd name="connsiteY18" fmla="*/ 2891702 h 2986134"/>
                  <a:gd name="connsiteX19" fmla="*/ 246582 w 1953003"/>
                  <a:gd name="connsiteY19" fmla="*/ 2986134 h 2986134"/>
                  <a:gd name="connsiteX20" fmla="*/ 76777 w 1953003"/>
                  <a:gd name="connsiteY20" fmla="*/ 2352917 h 2986134"/>
                  <a:gd name="connsiteX21" fmla="*/ 131 w 1953003"/>
                  <a:gd name="connsiteY21" fmla="*/ 1730652 h 2986134"/>
                  <a:gd name="connsiteX22" fmla="*/ 105626 w 1953003"/>
                  <a:gd name="connsiteY22" fmla="*/ 904785 h 2986134"/>
                  <a:gd name="connsiteX23" fmla="*/ 278097 w 1953003"/>
                  <a:gd name="connsiteY23" fmla="*/ 433148 h 2986134"/>
                  <a:gd name="connsiteX24" fmla="*/ 443604 w 1953003"/>
                  <a:gd name="connsiteY24" fmla="*/ 172515 h 2986134"/>
                  <a:gd name="connsiteX25" fmla="*/ 612455 w 1953003"/>
                  <a:gd name="connsiteY25" fmla="*/ 0 h 2986134"/>
                  <a:gd name="connsiteX26" fmla="*/ 731677 w 1953003"/>
                  <a:gd name="connsiteY26" fmla="*/ 332056 h 2986134"/>
                  <a:gd name="connsiteX27" fmla="*/ 724563 w 1953003"/>
                  <a:gd name="connsiteY27" fmla="*/ 678085 h 2986134"/>
                  <a:gd name="connsiteX28" fmla="*/ 547461 w 1953003"/>
                  <a:gd name="connsiteY28" fmla="*/ 1005788 h 2986134"/>
                  <a:gd name="connsiteX29" fmla="*/ 549935 w 1953003"/>
                  <a:gd name="connsiteY29" fmla="*/ 1049853 h 2986134"/>
                  <a:gd name="connsiteX30" fmla="*/ 968673 w 1953003"/>
                  <a:gd name="connsiteY30" fmla="*/ 813397 h 2986134"/>
                  <a:gd name="connsiteX31" fmla="*/ 1461067 w 1953003"/>
                  <a:gd name="connsiteY31" fmla="*/ 701311 h 2986134"/>
                  <a:gd name="connsiteX32" fmla="*/ 1473669 w 1953003"/>
                  <a:gd name="connsiteY32" fmla="*/ 708401 h 2986134"/>
                  <a:gd name="connsiteX0" fmla="*/ 1473951 w 1953285"/>
                  <a:gd name="connsiteY0" fmla="*/ 708401 h 2986134"/>
                  <a:gd name="connsiteX1" fmla="*/ 1411358 w 1953285"/>
                  <a:gd name="connsiteY1" fmla="*/ 919813 h 2986134"/>
                  <a:gd name="connsiteX2" fmla="*/ 1190155 w 1953285"/>
                  <a:gd name="connsiteY2" fmla="*/ 1213129 h 2986134"/>
                  <a:gd name="connsiteX3" fmla="*/ 909274 w 1953285"/>
                  <a:gd name="connsiteY3" fmla="*/ 1450576 h 2986134"/>
                  <a:gd name="connsiteX4" fmla="*/ 567013 w 1953285"/>
                  <a:gd name="connsiteY4" fmla="*/ 1632245 h 2986134"/>
                  <a:gd name="connsiteX5" fmla="*/ 737361 w 1953285"/>
                  <a:gd name="connsiteY5" fmla="*/ 1653421 h 2986134"/>
                  <a:gd name="connsiteX6" fmla="*/ 1274975 w 1953285"/>
                  <a:gd name="connsiteY6" fmla="*/ 1655250 h 2986134"/>
                  <a:gd name="connsiteX7" fmla="*/ 1675067 w 1953285"/>
                  <a:gd name="connsiteY7" fmla="*/ 1749816 h 2986134"/>
                  <a:gd name="connsiteX8" fmla="*/ 1932356 w 1953285"/>
                  <a:gd name="connsiteY8" fmla="*/ 1866208 h 2986134"/>
                  <a:gd name="connsiteX9" fmla="*/ 1906230 w 1953285"/>
                  <a:gd name="connsiteY9" fmla="*/ 1943962 h 2986134"/>
                  <a:gd name="connsiteX10" fmla="*/ 1653243 w 1953285"/>
                  <a:gd name="connsiteY10" fmla="*/ 2106263 h 2986134"/>
                  <a:gd name="connsiteX11" fmla="*/ 1253151 w 1953285"/>
                  <a:gd name="connsiteY11" fmla="*/ 2208104 h 2986134"/>
                  <a:gd name="connsiteX12" fmla="*/ 935836 w 1953285"/>
                  <a:gd name="connsiteY12" fmla="*/ 2195250 h 2986134"/>
                  <a:gd name="connsiteX13" fmla="*/ 578744 w 1953285"/>
                  <a:gd name="connsiteY13" fmla="*/ 2089164 h 2986134"/>
                  <a:gd name="connsiteX14" fmla="*/ 321950 w 1953285"/>
                  <a:gd name="connsiteY14" fmla="*/ 1949541 h 2986134"/>
                  <a:gd name="connsiteX15" fmla="*/ 292223 w 1953285"/>
                  <a:gd name="connsiteY15" fmla="*/ 2002232 h 2986134"/>
                  <a:gd name="connsiteX16" fmla="*/ 341185 w 1953285"/>
                  <a:gd name="connsiteY16" fmla="*/ 2395326 h 2986134"/>
                  <a:gd name="connsiteX17" fmla="*/ 426500 w 1953285"/>
                  <a:gd name="connsiteY17" fmla="*/ 2772335 h 2986134"/>
                  <a:gd name="connsiteX18" fmla="*/ 465284 w 1953285"/>
                  <a:gd name="connsiteY18" fmla="*/ 2891702 h 2986134"/>
                  <a:gd name="connsiteX19" fmla="*/ 246864 w 1953285"/>
                  <a:gd name="connsiteY19" fmla="*/ 2986134 h 2986134"/>
                  <a:gd name="connsiteX20" fmla="*/ 48349 w 1953285"/>
                  <a:gd name="connsiteY20" fmla="*/ 2358824 h 2986134"/>
                  <a:gd name="connsiteX21" fmla="*/ 413 w 1953285"/>
                  <a:gd name="connsiteY21" fmla="*/ 1730652 h 2986134"/>
                  <a:gd name="connsiteX22" fmla="*/ 105908 w 1953285"/>
                  <a:gd name="connsiteY22" fmla="*/ 904785 h 2986134"/>
                  <a:gd name="connsiteX23" fmla="*/ 278379 w 1953285"/>
                  <a:gd name="connsiteY23" fmla="*/ 433148 h 2986134"/>
                  <a:gd name="connsiteX24" fmla="*/ 443886 w 1953285"/>
                  <a:gd name="connsiteY24" fmla="*/ 172515 h 2986134"/>
                  <a:gd name="connsiteX25" fmla="*/ 612737 w 1953285"/>
                  <a:gd name="connsiteY25" fmla="*/ 0 h 2986134"/>
                  <a:gd name="connsiteX26" fmla="*/ 731959 w 1953285"/>
                  <a:gd name="connsiteY26" fmla="*/ 332056 h 2986134"/>
                  <a:gd name="connsiteX27" fmla="*/ 724845 w 1953285"/>
                  <a:gd name="connsiteY27" fmla="*/ 678085 h 2986134"/>
                  <a:gd name="connsiteX28" fmla="*/ 547743 w 1953285"/>
                  <a:gd name="connsiteY28" fmla="*/ 1005788 h 2986134"/>
                  <a:gd name="connsiteX29" fmla="*/ 550217 w 1953285"/>
                  <a:gd name="connsiteY29" fmla="*/ 1049853 h 2986134"/>
                  <a:gd name="connsiteX30" fmla="*/ 968955 w 1953285"/>
                  <a:gd name="connsiteY30" fmla="*/ 813397 h 2986134"/>
                  <a:gd name="connsiteX31" fmla="*/ 1461349 w 1953285"/>
                  <a:gd name="connsiteY31" fmla="*/ 701311 h 2986134"/>
                  <a:gd name="connsiteX32" fmla="*/ 1473951 w 1953285"/>
                  <a:gd name="connsiteY32" fmla="*/ 708401 h 2986134"/>
                  <a:gd name="connsiteX0" fmla="*/ 1473856 w 1953190"/>
                  <a:gd name="connsiteY0" fmla="*/ 708401 h 2991508"/>
                  <a:gd name="connsiteX1" fmla="*/ 1411263 w 1953190"/>
                  <a:gd name="connsiteY1" fmla="*/ 919813 h 2991508"/>
                  <a:gd name="connsiteX2" fmla="*/ 1190060 w 1953190"/>
                  <a:gd name="connsiteY2" fmla="*/ 1213129 h 2991508"/>
                  <a:gd name="connsiteX3" fmla="*/ 909179 w 1953190"/>
                  <a:gd name="connsiteY3" fmla="*/ 1450576 h 2991508"/>
                  <a:gd name="connsiteX4" fmla="*/ 566918 w 1953190"/>
                  <a:gd name="connsiteY4" fmla="*/ 1632245 h 2991508"/>
                  <a:gd name="connsiteX5" fmla="*/ 737266 w 1953190"/>
                  <a:gd name="connsiteY5" fmla="*/ 1653421 h 2991508"/>
                  <a:gd name="connsiteX6" fmla="*/ 1274880 w 1953190"/>
                  <a:gd name="connsiteY6" fmla="*/ 1655250 h 2991508"/>
                  <a:gd name="connsiteX7" fmla="*/ 1674972 w 1953190"/>
                  <a:gd name="connsiteY7" fmla="*/ 1749816 h 2991508"/>
                  <a:gd name="connsiteX8" fmla="*/ 1932261 w 1953190"/>
                  <a:gd name="connsiteY8" fmla="*/ 1866208 h 2991508"/>
                  <a:gd name="connsiteX9" fmla="*/ 1906135 w 1953190"/>
                  <a:gd name="connsiteY9" fmla="*/ 1943962 h 2991508"/>
                  <a:gd name="connsiteX10" fmla="*/ 1653148 w 1953190"/>
                  <a:gd name="connsiteY10" fmla="*/ 2106263 h 2991508"/>
                  <a:gd name="connsiteX11" fmla="*/ 1253056 w 1953190"/>
                  <a:gd name="connsiteY11" fmla="*/ 2208104 h 2991508"/>
                  <a:gd name="connsiteX12" fmla="*/ 935741 w 1953190"/>
                  <a:gd name="connsiteY12" fmla="*/ 2195250 h 2991508"/>
                  <a:gd name="connsiteX13" fmla="*/ 578649 w 1953190"/>
                  <a:gd name="connsiteY13" fmla="*/ 2089164 h 2991508"/>
                  <a:gd name="connsiteX14" fmla="*/ 321855 w 1953190"/>
                  <a:gd name="connsiteY14" fmla="*/ 1949541 h 2991508"/>
                  <a:gd name="connsiteX15" fmla="*/ 292128 w 1953190"/>
                  <a:gd name="connsiteY15" fmla="*/ 2002232 h 2991508"/>
                  <a:gd name="connsiteX16" fmla="*/ 341090 w 1953190"/>
                  <a:gd name="connsiteY16" fmla="*/ 2395326 h 2991508"/>
                  <a:gd name="connsiteX17" fmla="*/ 426405 w 1953190"/>
                  <a:gd name="connsiteY17" fmla="*/ 2772335 h 2991508"/>
                  <a:gd name="connsiteX18" fmla="*/ 465189 w 1953190"/>
                  <a:gd name="connsiteY18" fmla="*/ 2891702 h 2991508"/>
                  <a:gd name="connsiteX19" fmla="*/ 220668 w 1953190"/>
                  <a:gd name="connsiteY19" fmla="*/ 2991507 h 2991508"/>
                  <a:gd name="connsiteX20" fmla="*/ 48254 w 1953190"/>
                  <a:gd name="connsiteY20" fmla="*/ 2358824 h 2991508"/>
                  <a:gd name="connsiteX21" fmla="*/ 318 w 1953190"/>
                  <a:gd name="connsiteY21" fmla="*/ 1730652 h 2991508"/>
                  <a:gd name="connsiteX22" fmla="*/ 105813 w 1953190"/>
                  <a:gd name="connsiteY22" fmla="*/ 904785 h 2991508"/>
                  <a:gd name="connsiteX23" fmla="*/ 278284 w 1953190"/>
                  <a:gd name="connsiteY23" fmla="*/ 433148 h 2991508"/>
                  <a:gd name="connsiteX24" fmla="*/ 443791 w 1953190"/>
                  <a:gd name="connsiteY24" fmla="*/ 172515 h 2991508"/>
                  <a:gd name="connsiteX25" fmla="*/ 612642 w 1953190"/>
                  <a:gd name="connsiteY25" fmla="*/ 0 h 2991508"/>
                  <a:gd name="connsiteX26" fmla="*/ 731864 w 1953190"/>
                  <a:gd name="connsiteY26" fmla="*/ 332056 h 2991508"/>
                  <a:gd name="connsiteX27" fmla="*/ 724750 w 1953190"/>
                  <a:gd name="connsiteY27" fmla="*/ 678085 h 2991508"/>
                  <a:gd name="connsiteX28" fmla="*/ 547648 w 1953190"/>
                  <a:gd name="connsiteY28" fmla="*/ 1005788 h 2991508"/>
                  <a:gd name="connsiteX29" fmla="*/ 550122 w 1953190"/>
                  <a:gd name="connsiteY29" fmla="*/ 1049853 h 2991508"/>
                  <a:gd name="connsiteX30" fmla="*/ 968860 w 1953190"/>
                  <a:gd name="connsiteY30" fmla="*/ 813397 h 2991508"/>
                  <a:gd name="connsiteX31" fmla="*/ 1461254 w 1953190"/>
                  <a:gd name="connsiteY31" fmla="*/ 701311 h 2991508"/>
                  <a:gd name="connsiteX32" fmla="*/ 1473856 w 1953190"/>
                  <a:gd name="connsiteY32" fmla="*/ 708401 h 2991508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495013 w 1983014"/>
                  <a:gd name="connsiteY18" fmla="*/ 2891702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35637 w 1983014"/>
                  <a:gd name="connsiteY22" fmla="*/ 904785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495013 w 1983014"/>
                  <a:gd name="connsiteY18" fmla="*/ 2891702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56229 w 1983014"/>
                  <a:gd name="connsiteY17" fmla="*/ 2772335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70914 w 1983014"/>
                  <a:gd name="connsiteY16" fmla="*/ 2395326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21952 w 1983014"/>
                  <a:gd name="connsiteY15" fmla="*/ 2002232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42833 w 1983014"/>
                  <a:gd name="connsiteY15" fmla="*/ 1997936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680 w 1983014"/>
                  <a:gd name="connsiteY0" fmla="*/ 708401 h 2991507"/>
                  <a:gd name="connsiteX1" fmla="*/ 1441087 w 1983014"/>
                  <a:gd name="connsiteY1" fmla="*/ 919813 h 2991507"/>
                  <a:gd name="connsiteX2" fmla="*/ 1219884 w 1983014"/>
                  <a:gd name="connsiteY2" fmla="*/ 1213129 h 2991507"/>
                  <a:gd name="connsiteX3" fmla="*/ 939003 w 1983014"/>
                  <a:gd name="connsiteY3" fmla="*/ 1450576 h 2991507"/>
                  <a:gd name="connsiteX4" fmla="*/ 596742 w 1983014"/>
                  <a:gd name="connsiteY4" fmla="*/ 1632245 h 2991507"/>
                  <a:gd name="connsiteX5" fmla="*/ 767090 w 1983014"/>
                  <a:gd name="connsiteY5" fmla="*/ 1653421 h 2991507"/>
                  <a:gd name="connsiteX6" fmla="*/ 1304704 w 1983014"/>
                  <a:gd name="connsiteY6" fmla="*/ 1655250 h 2991507"/>
                  <a:gd name="connsiteX7" fmla="*/ 1704796 w 1983014"/>
                  <a:gd name="connsiteY7" fmla="*/ 1749816 h 2991507"/>
                  <a:gd name="connsiteX8" fmla="*/ 1962085 w 1983014"/>
                  <a:gd name="connsiteY8" fmla="*/ 1866208 h 2991507"/>
                  <a:gd name="connsiteX9" fmla="*/ 1935959 w 1983014"/>
                  <a:gd name="connsiteY9" fmla="*/ 1943962 h 2991507"/>
                  <a:gd name="connsiteX10" fmla="*/ 1682972 w 1983014"/>
                  <a:gd name="connsiteY10" fmla="*/ 2106263 h 2991507"/>
                  <a:gd name="connsiteX11" fmla="*/ 1282880 w 1983014"/>
                  <a:gd name="connsiteY11" fmla="*/ 2208104 h 2991507"/>
                  <a:gd name="connsiteX12" fmla="*/ 965565 w 1983014"/>
                  <a:gd name="connsiteY12" fmla="*/ 2195250 h 2991507"/>
                  <a:gd name="connsiteX13" fmla="*/ 608473 w 1983014"/>
                  <a:gd name="connsiteY13" fmla="*/ 2089164 h 2991507"/>
                  <a:gd name="connsiteX14" fmla="*/ 351679 w 1983014"/>
                  <a:gd name="connsiteY14" fmla="*/ 1949541 h 2991507"/>
                  <a:gd name="connsiteX15" fmla="*/ 342833 w 1983014"/>
                  <a:gd name="connsiteY15" fmla="*/ 1997936 h 2991507"/>
                  <a:gd name="connsiteX16" fmla="*/ 396789 w 1983014"/>
                  <a:gd name="connsiteY16" fmla="*/ 2349194 h 2991507"/>
                  <a:gd name="connsiteX17" fmla="*/ 488935 w 1983014"/>
                  <a:gd name="connsiteY17" fmla="*/ 2732957 h 2991507"/>
                  <a:gd name="connsiteX18" fmla="*/ 552973 w 1983014"/>
                  <a:gd name="connsiteY18" fmla="*/ 2882494 h 2991507"/>
                  <a:gd name="connsiteX19" fmla="*/ 250492 w 1983014"/>
                  <a:gd name="connsiteY19" fmla="*/ 2991507 h 2991507"/>
                  <a:gd name="connsiteX20" fmla="*/ 78078 w 1983014"/>
                  <a:gd name="connsiteY20" fmla="*/ 2358824 h 2991507"/>
                  <a:gd name="connsiteX21" fmla="*/ 129 w 1983014"/>
                  <a:gd name="connsiteY21" fmla="*/ 1690577 h 2991507"/>
                  <a:gd name="connsiteX22" fmla="*/ 119976 w 1983014"/>
                  <a:gd name="connsiteY22" fmla="*/ 908009 h 2991507"/>
                  <a:gd name="connsiteX23" fmla="*/ 308108 w 1983014"/>
                  <a:gd name="connsiteY23" fmla="*/ 433148 h 2991507"/>
                  <a:gd name="connsiteX24" fmla="*/ 473615 w 1983014"/>
                  <a:gd name="connsiteY24" fmla="*/ 172515 h 2991507"/>
                  <a:gd name="connsiteX25" fmla="*/ 642466 w 1983014"/>
                  <a:gd name="connsiteY25" fmla="*/ 0 h 2991507"/>
                  <a:gd name="connsiteX26" fmla="*/ 761688 w 1983014"/>
                  <a:gd name="connsiteY26" fmla="*/ 332056 h 2991507"/>
                  <a:gd name="connsiteX27" fmla="*/ 754574 w 1983014"/>
                  <a:gd name="connsiteY27" fmla="*/ 678085 h 2991507"/>
                  <a:gd name="connsiteX28" fmla="*/ 577472 w 1983014"/>
                  <a:gd name="connsiteY28" fmla="*/ 1005788 h 2991507"/>
                  <a:gd name="connsiteX29" fmla="*/ 579946 w 1983014"/>
                  <a:gd name="connsiteY29" fmla="*/ 1049853 h 2991507"/>
                  <a:gd name="connsiteX30" fmla="*/ 998684 w 1983014"/>
                  <a:gd name="connsiteY30" fmla="*/ 813397 h 2991507"/>
                  <a:gd name="connsiteX31" fmla="*/ 1491078 w 1983014"/>
                  <a:gd name="connsiteY31" fmla="*/ 701311 h 2991507"/>
                  <a:gd name="connsiteX32" fmla="*/ 1503680 w 1983014"/>
                  <a:gd name="connsiteY32" fmla="*/ 708401 h 2991507"/>
                  <a:gd name="connsiteX0" fmla="*/ 1503750 w 1983084"/>
                  <a:gd name="connsiteY0" fmla="*/ 708401 h 2991507"/>
                  <a:gd name="connsiteX1" fmla="*/ 1441157 w 1983084"/>
                  <a:gd name="connsiteY1" fmla="*/ 919813 h 2991507"/>
                  <a:gd name="connsiteX2" fmla="*/ 1219954 w 1983084"/>
                  <a:gd name="connsiteY2" fmla="*/ 1213129 h 2991507"/>
                  <a:gd name="connsiteX3" fmla="*/ 939073 w 1983084"/>
                  <a:gd name="connsiteY3" fmla="*/ 1450576 h 2991507"/>
                  <a:gd name="connsiteX4" fmla="*/ 596812 w 1983084"/>
                  <a:gd name="connsiteY4" fmla="*/ 1632245 h 2991507"/>
                  <a:gd name="connsiteX5" fmla="*/ 767160 w 1983084"/>
                  <a:gd name="connsiteY5" fmla="*/ 1653421 h 2991507"/>
                  <a:gd name="connsiteX6" fmla="*/ 1304774 w 1983084"/>
                  <a:gd name="connsiteY6" fmla="*/ 1655250 h 2991507"/>
                  <a:gd name="connsiteX7" fmla="*/ 1704866 w 1983084"/>
                  <a:gd name="connsiteY7" fmla="*/ 1749816 h 2991507"/>
                  <a:gd name="connsiteX8" fmla="*/ 1962155 w 1983084"/>
                  <a:gd name="connsiteY8" fmla="*/ 1866208 h 2991507"/>
                  <a:gd name="connsiteX9" fmla="*/ 1936029 w 1983084"/>
                  <a:gd name="connsiteY9" fmla="*/ 1943962 h 2991507"/>
                  <a:gd name="connsiteX10" fmla="*/ 1683042 w 1983084"/>
                  <a:gd name="connsiteY10" fmla="*/ 2106263 h 2991507"/>
                  <a:gd name="connsiteX11" fmla="*/ 1282950 w 1983084"/>
                  <a:gd name="connsiteY11" fmla="*/ 2208104 h 2991507"/>
                  <a:gd name="connsiteX12" fmla="*/ 965635 w 1983084"/>
                  <a:gd name="connsiteY12" fmla="*/ 2195250 h 2991507"/>
                  <a:gd name="connsiteX13" fmla="*/ 608543 w 1983084"/>
                  <a:gd name="connsiteY13" fmla="*/ 2089164 h 2991507"/>
                  <a:gd name="connsiteX14" fmla="*/ 351749 w 1983084"/>
                  <a:gd name="connsiteY14" fmla="*/ 1949541 h 2991507"/>
                  <a:gd name="connsiteX15" fmla="*/ 342903 w 1983084"/>
                  <a:gd name="connsiteY15" fmla="*/ 1997936 h 2991507"/>
                  <a:gd name="connsiteX16" fmla="*/ 396859 w 1983084"/>
                  <a:gd name="connsiteY16" fmla="*/ 2349194 h 2991507"/>
                  <a:gd name="connsiteX17" fmla="*/ 489005 w 1983084"/>
                  <a:gd name="connsiteY17" fmla="*/ 2732957 h 2991507"/>
                  <a:gd name="connsiteX18" fmla="*/ 553043 w 1983084"/>
                  <a:gd name="connsiteY18" fmla="*/ 2882494 h 2991507"/>
                  <a:gd name="connsiteX19" fmla="*/ 250562 w 1983084"/>
                  <a:gd name="connsiteY19" fmla="*/ 2991507 h 2991507"/>
                  <a:gd name="connsiteX20" fmla="*/ 63305 w 1983084"/>
                  <a:gd name="connsiteY20" fmla="*/ 2363639 h 2991507"/>
                  <a:gd name="connsiteX21" fmla="*/ 199 w 1983084"/>
                  <a:gd name="connsiteY21" fmla="*/ 1690577 h 2991507"/>
                  <a:gd name="connsiteX22" fmla="*/ 120046 w 1983084"/>
                  <a:gd name="connsiteY22" fmla="*/ 908009 h 2991507"/>
                  <a:gd name="connsiteX23" fmla="*/ 308178 w 1983084"/>
                  <a:gd name="connsiteY23" fmla="*/ 433148 h 2991507"/>
                  <a:gd name="connsiteX24" fmla="*/ 473685 w 1983084"/>
                  <a:gd name="connsiteY24" fmla="*/ 172515 h 2991507"/>
                  <a:gd name="connsiteX25" fmla="*/ 642536 w 1983084"/>
                  <a:gd name="connsiteY25" fmla="*/ 0 h 2991507"/>
                  <a:gd name="connsiteX26" fmla="*/ 761758 w 1983084"/>
                  <a:gd name="connsiteY26" fmla="*/ 332056 h 2991507"/>
                  <a:gd name="connsiteX27" fmla="*/ 754644 w 1983084"/>
                  <a:gd name="connsiteY27" fmla="*/ 678085 h 2991507"/>
                  <a:gd name="connsiteX28" fmla="*/ 577542 w 1983084"/>
                  <a:gd name="connsiteY28" fmla="*/ 1005788 h 2991507"/>
                  <a:gd name="connsiteX29" fmla="*/ 580016 w 1983084"/>
                  <a:gd name="connsiteY29" fmla="*/ 1049853 h 2991507"/>
                  <a:gd name="connsiteX30" fmla="*/ 998754 w 1983084"/>
                  <a:gd name="connsiteY30" fmla="*/ 813397 h 2991507"/>
                  <a:gd name="connsiteX31" fmla="*/ 1491148 w 1983084"/>
                  <a:gd name="connsiteY31" fmla="*/ 701311 h 2991507"/>
                  <a:gd name="connsiteX32" fmla="*/ 1503750 w 1983084"/>
                  <a:gd name="connsiteY32" fmla="*/ 708401 h 2991507"/>
                  <a:gd name="connsiteX0" fmla="*/ 1503751 w 1983085"/>
                  <a:gd name="connsiteY0" fmla="*/ 708401 h 2991507"/>
                  <a:gd name="connsiteX1" fmla="*/ 1441158 w 1983085"/>
                  <a:gd name="connsiteY1" fmla="*/ 919813 h 2991507"/>
                  <a:gd name="connsiteX2" fmla="*/ 1219955 w 1983085"/>
                  <a:gd name="connsiteY2" fmla="*/ 1213129 h 2991507"/>
                  <a:gd name="connsiteX3" fmla="*/ 939074 w 1983085"/>
                  <a:gd name="connsiteY3" fmla="*/ 1450576 h 2991507"/>
                  <a:gd name="connsiteX4" fmla="*/ 596813 w 1983085"/>
                  <a:gd name="connsiteY4" fmla="*/ 1632245 h 2991507"/>
                  <a:gd name="connsiteX5" fmla="*/ 767161 w 1983085"/>
                  <a:gd name="connsiteY5" fmla="*/ 1653421 h 2991507"/>
                  <a:gd name="connsiteX6" fmla="*/ 1304775 w 1983085"/>
                  <a:gd name="connsiteY6" fmla="*/ 1655250 h 2991507"/>
                  <a:gd name="connsiteX7" fmla="*/ 1704867 w 1983085"/>
                  <a:gd name="connsiteY7" fmla="*/ 1749816 h 2991507"/>
                  <a:gd name="connsiteX8" fmla="*/ 1962156 w 1983085"/>
                  <a:gd name="connsiteY8" fmla="*/ 1866208 h 2991507"/>
                  <a:gd name="connsiteX9" fmla="*/ 1936030 w 1983085"/>
                  <a:gd name="connsiteY9" fmla="*/ 1943962 h 2991507"/>
                  <a:gd name="connsiteX10" fmla="*/ 1683043 w 1983085"/>
                  <a:gd name="connsiteY10" fmla="*/ 2106263 h 2991507"/>
                  <a:gd name="connsiteX11" fmla="*/ 1282951 w 1983085"/>
                  <a:gd name="connsiteY11" fmla="*/ 2208104 h 2991507"/>
                  <a:gd name="connsiteX12" fmla="*/ 965636 w 1983085"/>
                  <a:gd name="connsiteY12" fmla="*/ 2195250 h 2991507"/>
                  <a:gd name="connsiteX13" fmla="*/ 608544 w 1983085"/>
                  <a:gd name="connsiteY13" fmla="*/ 2089164 h 2991507"/>
                  <a:gd name="connsiteX14" fmla="*/ 351750 w 1983085"/>
                  <a:gd name="connsiteY14" fmla="*/ 1949541 h 2991507"/>
                  <a:gd name="connsiteX15" fmla="*/ 342904 w 1983085"/>
                  <a:gd name="connsiteY15" fmla="*/ 1997936 h 2991507"/>
                  <a:gd name="connsiteX16" fmla="*/ 396860 w 1983085"/>
                  <a:gd name="connsiteY16" fmla="*/ 2349194 h 2991507"/>
                  <a:gd name="connsiteX17" fmla="*/ 509109 w 1983085"/>
                  <a:gd name="connsiteY17" fmla="*/ 2762247 h 2991507"/>
                  <a:gd name="connsiteX18" fmla="*/ 553044 w 1983085"/>
                  <a:gd name="connsiteY18" fmla="*/ 2882494 h 2991507"/>
                  <a:gd name="connsiteX19" fmla="*/ 250563 w 1983085"/>
                  <a:gd name="connsiteY19" fmla="*/ 2991507 h 2991507"/>
                  <a:gd name="connsiteX20" fmla="*/ 63306 w 1983085"/>
                  <a:gd name="connsiteY20" fmla="*/ 2363639 h 2991507"/>
                  <a:gd name="connsiteX21" fmla="*/ 200 w 1983085"/>
                  <a:gd name="connsiteY21" fmla="*/ 1690577 h 2991507"/>
                  <a:gd name="connsiteX22" fmla="*/ 120047 w 1983085"/>
                  <a:gd name="connsiteY22" fmla="*/ 908009 h 2991507"/>
                  <a:gd name="connsiteX23" fmla="*/ 308179 w 1983085"/>
                  <a:gd name="connsiteY23" fmla="*/ 433148 h 2991507"/>
                  <a:gd name="connsiteX24" fmla="*/ 473686 w 1983085"/>
                  <a:gd name="connsiteY24" fmla="*/ 172515 h 2991507"/>
                  <a:gd name="connsiteX25" fmla="*/ 642537 w 1983085"/>
                  <a:gd name="connsiteY25" fmla="*/ 0 h 2991507"/>
                  <a:gd name="connsiteX26" fmla="*/ 761759 w 1983085"/>
                  <a:gd name="connsiteY26" fmla="*/ 332056 h 2991507"/>
                  <a:gd name="connsiteX27" fmla="*/ 754645 w 1983085"/>
                  <a:gd name="connsiteY27" fmla="*/ 678085 h 2991507"/>
                  <a:gd name="connsiteX28" fmla="*/ 577543 w 1983085"/>
                  <a:gd name="connsiteY28" fmla="*/ 1005788 h 2991507"/>
                  <a:gd name="connsiteX29" fmla="*/ 580017 w 1983085"/>
                  <a:gd name="connsiteY29" fmla="*/ 1049853 h 2991507"/>
                  <a:gd name="connsiteX30" fmla="*/ 998755 w 1983085"/>
                  <a:gd name="connsiteY30" fmla="*/ 813397 h 2991507"/>
                  <a:gd name="connsiteX31" fmla="*/ 1491149 w 1983085"/>
                  <a:gd name="connsiteY31" fmla="*/ 701311 h 2991507"/>
                  <a:gd name="connsiteX32" fmla="*/ 1503751 w 1983085"/>
                  <a:gd name="connsiteY32" fmla="*/ 708401 h 299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83085" h="2991507">
                    <a:moveTo>
                      <a:pt x="1503751" y="708401"/>
                    </a:moveTo>
                    <a:cubicBezTo>
                      <a:pt x="1523712" y="737061"/>
                      <a:pt x="1480707" y="845173"/>
                      <a:pt x="1441158" y="919813"/>
                    </a:cubicBezTo>
                    <a:cubicBezTo>
                      <a:pt x="1395959" y="1005116"/>
                      <a:pt x="1303636" y="1124669"/>
                      <a:pt x="1219955" y="1213129"/>
                    </a:cubicBezTo>
                    <a:cubicBezTo>
                      <a:pt x="1136275" y="1301590"/>
                      <a:pt x="1042931" y="1380723"/>
                      <a:pt x="939074" y="1450576"/>
                    </a:cubicBezTo>
                    <a:cubicBezTo>
                      <a:pt x="835217" y="1520429"/>
                      <a:pt x="606345" y="1620692"/>
                      <a:pt x="596813" y="1632245"/>
                    </a:cubicBezTo>
                    <a:cubicBezTo>
                      <a:pt x="587281" y="1643798"/>
                      <a:pt x="649167" y="1649587"/>
                      <a:pt x="767161" y="1653421"/>
                    </a:cubicBezTo>
                    <a:cubicBezTo>
                      <a:pt x="885155" y="1657255"/>
                      <a:pt x="1148491" y="1639184"/>
                      <a:pt x="1304775" y="1655250"/>
                    </a:cubicBezTo>
                    <a:cubicBezTo>
                      <a:pt x="1461059" y="1671316"/>
                      <a:pt x="1595303" y="1714658"/>
                      <a:pt x="1704867" y="1749816"/>
                    </a:cubicBezTo>
                    <a:cubicBezTo>
                      <a:pt x="1814430" y="1784976"/>
                      <a:pt x="1923629" y="1833850"/>
                      <a:pt x="1962156" y="1866208"/>
                    </a:cubicBezTo>
                    <a:cubicBezTo>
                      <a:pt x="2000683" y="1898565"/>
                      <a:pt x="1982548" y="1903952"/>
                      <a:pt x="1936030" y="1943962"/>
                    </a:cubicBezTo>
                    <a:cubicBezTo>
                      <a:pt x="1889511" y="1983971"/>
                      <a:pt x="1791890" y="2062239"/>
                      <a:pt x="1683043" y="2106263"/>
                    </a:cubicBezTo>
                    <a:cubicBezTo>
                      <a:pt x="1574197" y="2150286"/>
                      <a:pt x="1402519" y="2193274"/>
                      <a:pt x="1282951" y="2208104"/>
                    </a:cubicBezTo>
                    <a:cubicBezTo>
                      <a:pt x="1163382" y="2222935"/>
                      <a:pt x="1078036" y="2215074"/>
                      <a:pt x="965636" y="2195250"/>
                    </a:cubicBezTo>
                    <a:cubicBezTo>
                      <a:pt x="853235" y="2175427"/>
                      <a:pt x="710858" y="2130115"/>
                      <a:pt x="608544" y="2089164"/>
                    </a:cubicBezTo>
                    <a:cubicBezTo>
                      <a:pt x="506230" y="2048213"/>
                      <a:pt x="368968" y="1961518"/>
                      <a:pt x="351750" y="1949541"/>
                    </a:cubicBezTo>
                    <a:cubicBezTo>
                      <a:pt x="334532" y="1937564"/>
                      <a:pt x="335386" y="1931327"/>
                      <a:pt x="342904" y="1997936"/>
                    </a:cubicBezTo>
                    <a:cubicBezTo>
                      <a:pt x="350422" y="2064545"/>
                      <a:pt x="369159" y="2221809"/>
                      <a:pt x="396860" y="2349194"/>
                    </a:cubicBezTo>
                    <a:cubicBezTo>
                      <a:pt x="424561" y="2476579"/>
                      <a:pt x="467735" y="2639985"/>
                      <a:pt x="509109" y="2762247"/>
                    </a:cubicBezTo>
                    <a:lnTo>
                      <a:pt x="553044" y="2882494"/>
                    </a:lnTo>
                    <a:cubicBezTo>
                      <a:pt x="473777" y="2939687"/>
                      <a:pt x="326860" y="2968014"/>
                      <a:pt x="250563" y="2991507"/>
                    </a:cubicBezTo>
                    <a:cubicBezTo>
                      <a:pt x="170949" y="2783480"/>
                      <a:pt x="105033" y="2580461"/>
                      <a:pt x="63306" y="2363639"/>
                    </a:cubicBezTo>
                    <a:cubicBezTo>
                      <a:pt x="21579" y="2146817"/>
                      <a:pt x="-2461" y="1929490"/>
                      <a:pt x="200" y="1690577"/>
                    </a:cubicBezTo>
                    <a:cubicBezTo>
                      <a:pt x="2859" y="1451663"/>
                      <a:pt x="68717" y="1117581"/>
                      <a:pt x="120047" y="908009"/>
                    </a:cubicBezTo>
                    <a:cubicBezTo>
                      <a:pt x="171377" y="698438"/>
                      <a:pt x="249239" y="555730"/>
                      <a:pt x="308179" y="433148"/>
                    </a:cubicBezTo>
                    <a:cubicBezTo>
                      <a:pt x="367119" y="310566"/>
                      <a:pt x="414822" y="245163"/>
                      <a:pt x="473686" y="172515"/>
                    </a:cubicBezTo>
                    <a:cubicBezTo>
                      <a:pt x="525192" y="108949"/>
                      <a:pt x="595112" y="17610"/>
                      <a:pt x="642537" y="0"/>
                    </a:cubicBezTo>
                    <a:cubicBezTo>
                      <a:pt x="709556" y="115352"/>
                      <a:pt x="737990" y="210065"/>
                      <a:pt x="761759" y="332056"/>
                    </a:cubicBezTo>
                    <a:cubicBezTo>
                      <a:pt x="780973" y="477891"/>
                      <a:pt x="781276" y="547748"/>
                      <a:pt x="754645" y="678085"/>
                    </a:cubicBezTo>
                    <a:cubicBezTo>
                      <a:pt x="727497" y="810951"/>
                      <a:pt x="606647" y="943826"/>
                      <a:pt x="577543" y="1005788"/>
                    </a:cubicBezTo>
                    <a:cubicBezTo>
                      <a:pt x="548438" y="1067749"/>
                      <a:pt x="509816" y="1081918"/>
                      <a:pt x="580017" y="1049853"/>
                    </a:cubicBezTo>
                    <a:cubicBezTo>
                      <a:pt x="650219" y="1017789"/>
                      <a:pt x="846899" y="871489"/>
                      <a:pt x="998755" y="813397"/>
                    </a:cubicBezTo>
                    <a:cubicBezTo>
                      <a:pt x="1150609" y="755308"/>
                      <a:pt x="1446228" y="697135"/>
                      <a:pt x="1491149" y="701311"/>
                    </a:cubicBezTo>
                    <a:cubicBezTo>
                      <a:pt x="1496764" y="701833"/>
                      <a:pt x="1500901" y="704307"/>
                      <a:pt x="1503751" y="70840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68" name="Group 6167">
              <a:extLst>
                <a:ext uri="{FF2B5EF4-FFF2-40B4-BE49-F238E27FC236}">
                  <a16:creationId xmlns:a16="http://schemas.microsoft.com/office/drawing/2014/main" id="{348A4EFE-52DE-6C8B-1D92-93B9AFA32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782720" y="4015411"/>
              <a:ext cx="365077" cy="367579"/>
              <a:chOff x="10572581" y="4151226"/>
              <a:chExt cx="365077" cy="367579"/>
            </a:xfrm>
          </p:grpSpPr>
          <p:sp>
            <p:nvSpPr>
              <p:cNvPr id="6169" name="Freeform: Shape 6168">
                <a:extLst>
                  <a:ext uri="{FF2B5EF4-FFF2-40B4-BE49-F238E27FC236}">
                    <a16:creationId xmlns:a16="http://schemas.microsoft.com/office/drawing/2014/main" id="{3C81C8C5-BA0A-E2F5-4279-776D222FA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9479010">
                <a:off x="10572581" y="4151226"/>
                <a:ext cx="365077" cy="367579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468508"/>
                  <a:gd name="connsiteY0" fmla="*/ 326 h 4964273"/>
                  <a:gd name="connsiteX1" fmla="*/ 3964140 w 4468508"/>
                  <a:gd name="connsiteY1" fmla="*/ 591130 h 4964273"/>
                  <a:gd name="connsiteX2" fmla="*/ 4451030 w 4468508"/>
                  <a:gd name="connsiteY2" fmla="*/ 3809413 h 4964273"/>
                  <a:gd name="connsiteX3" fmla="*/ 3419865 w 4468508"/>
                  <a:gd name="connsiteY3" fmla="*/ 4845181 h 4964273"/>
                  <a:gd name="connsiteX4" fmla="*/ 1074535 w 4468508"/>
                  <a:gd name="connsiteY4" fmla="*/ 4657562 h 4964273"/>
                  <a:gd name="connsiteX5" fmla="*/ 33359 w 4468508"/>
                  <a:gd name="connsiteY5" fmla="*/ 2995991 h 4964273"/>
                  <a:gd name="connsiteX6" fmla="*/ 592137 w 4468508"/>
                  <a:gd name="connsiteY6" fmla="*/ 806182 h 4964273"/>
                  <a:gd name="connsiteX7" fmla="*/ 2649000 w 4468508"/>
                  <a:gd name="connsiteY7" fmla="*/ 326 h 4964273"/>
                  <a:gd name="connsiteX0" fmla="*/ 2788684 w 4608192"/>
                  <a:gd name="connsiteY0" fmla="*/ 326 h 4845177"/>
                  <a:gd name="connsiteX1" fmla="*/ 4103824 w 4608192"/>
                  <a:gd name="connsiteY1" fmla="*/ 591130 h 4845177"/>
                  <a:gd name="connsiteX2" fmla="*/ 4590714 w 4608192"/>
                  <a:gd name="connsiteY2" fmla="*/ 3809413 h 4845177"/>
                  <a:gd name="connsiteX3" fmla="*/ 3559549 w 4608192"/>
                  <a:gd name="connsiteY3" fmla="*/ 4845181 h 4845177"/>
                  <a:gd name="connsiteX4" fmla="*/ 173043 w 4608192"/>
                  <a:gd name="connsiteY4" fmla="*/ 2995991 h 4845177"/>
                  <a:gd name="connsiteX5" fmla="*/ 731821 w 4608192"/>
                  <a:gd name="connsiteY5" fmla="*/ 806182 h 4845177"/>
                  <a:gd name="connsiteX6" fmla="*/ 2788684 w 4608192"/>
                  <a:gd name="connsiteY6" fmla="*/ 326 h 4845177"/>
                  <a:gd name="connsiteX0" fmla="*/ 2788684 w 4656382"/>
                  <a:gd name="connsiteY0" fmla="*/ 326 h 4593408"/>
                  <a:gd name="connsiteX1" fmla="*/ 4103824 w 4656382"/>
                  <a:gd name="connsiteY1" fmla="*/ 591130 h 4593408"/>
                  <a:gd name="connsiteX2" fmla="*/ 4590714 w 4656382"/>
                  <a:gd name="connsiteY2" fmla="*/ 3809413 h 4593408"/>
                  <a:gd name="connsiteX3" fmla="*/ 2737164 w 4656382"/>
                  <a:gd name="connsiteY3" fmla="*/ 4593410 h 4593408"/>
                  <a:gd name="connsiteX4" fmla="*/ 173043 w 4656382"/>
                  <a:gd name="connsiteY4" fmla="*/ 2995991 h 4593408"/>
                  <a:gd name="connsiteX5" fmla="*/ 731821 w 4656382"/>
                  <a:gd name="connsiteY5" fmla="*/ 806182 h 4593408"/>
                  <a:gd name="connsiteX6" fmla="*/ 2788684 w 4656382"/>
                  <a:gd name="connsiteY6" fmla="*/ 326 h 4593408"/>
                  <a:gd name="connsiteX0" fmla="*/ 2788684 w 4720632"/>
                  <a:gd name="connsiteY0" fmla="*/ 326 h 4593408"/>
                  <a:gd name="connsiteX1" fmla="*/ 4103824 w 4720632"/>
                  <a:gd name="connsiteY1" fmla="*/ 591130 h 4593408"/>
                  <a:gd name="connsiteX2" fmla="*/ 4661706 w 4720632"/>
                  <a:gd name="connsiteY2" fmla="*/ 3597011 h 4593408"/>
                  <a:gd name="connsiteX3" fmla="*/ 2737164 w 4720632"/>
                  <a:gd name="connsiteY3" fmla="*/ 4593410 h 4593408"/>
                  <a:gd name="connsiteX4" fmla="*/ 173043 w 4720632"/>
                  <a:gd name="connsiteY4" fmla="*/ 2995991 h 4593408"/>
                  <a:gd name="connsiteX5" fmla="*/ 731821 w 4720632"/>
                  <a:gd name="connsiteY5" fmla="*/ 806182 h 4593408"/>
                  <a:gd name="connsiteX6" fmla="*/ 2788684 w 4720632"/>
                  <a:gd name="connsiteY6" fmla="*/ 326 h 4593408"/>
                  <a:gd name="connsiteX0" fmla="*/ 2615637 w 4547585"/>
                  <a:gd name="connsiteY0" fmla="*/ 326 h 4593408"/>
                  <a:gd name="connsiteX1" fmla="*/ 3930777 w 4547585"/>
                  <a:gd name="connsiteY1" fmla="*/ 591130 h 4593408"/>
                  <a:gd name="connsiteX2" fmla="*/ 4488659 w 4547585"/>
                  <a:gd name="connsiteY2" fmla="*/ 3597011 h 4593408"/>
                  <a:gd name="connsiteX3" fmla="*/ 2564117 w 4547585"/>
                  <a:gd name="connsiteY3" fmla="*/ 4593410 h 4593408"/>
                  <a:gd name="connsiteX4" fmla="*/ -4 w 4547585"/>
                  <a:gd name="connsiteY4" fmla="*/ 2995991 h 4593408"/>
                  <a:gd name="connsiteX5" fmla="*/ 2615637 w 4547585"/>
                  <a:gd name="connsiteY5" fmla="*/ 326 h 4593408"/>
                  <a:gd name="connsiteX0" fmla="*/ 1599114 w 4547585"/>
                  <a:gd name="connsiteY0" fmla="*/ 673 h 4392722"/>
                  <a:gd name="connsiteX1" fmla="*/ 3930777 w 4547585"/>
                  <a:gd name="connsiteY1" fmla="*/ 390444 h 4392722"/>
                  <a:gd name="connsiteX2" fmla="*/ 4488659 w 4547585"/>
                  <a:gd name="connsiteY2" fmla="*/ 3396325 h 4392722"/>
                  <a:gd name="connsiteX3" fmla="*/ 2564117 w 4547585"/>
                  <a:gd name="connsiteY3" fmla="*/ 4392724 h 4392722"/>
                  <a:gd name="connsiteX4" fmla="*/ -4 w 4547585"/>
                  <a:gd name="connsiteY4" fmla="*/ 2795305 h 4392722"/>
                  <a:gd name="connsiteX5" fmla="*/ 1599114 w 4547585"/>
                  <a:gd name="connsiteY5" fmla="*/ 673 h 4392722"/>
                  <a:gd name="connsiteX0" fmla="*/ 1599114 w 4556102"/>
                  <a:gd name="connsiteY0" fmla="*/ 673 h 4345138"/>
                  <a:gd name="connsiteX1" fmla="*/ 3930777 w 4556102"/>
                  <a:gd name="connsiteY1" fmla="*/ 390444 h 4345138"/>
                  <a:gd name="connsiteX2" fmla="*/ 4488659 w 4556102"/>
                  <a:gd name="connsiteY2" fmla="*/ 3396325 h 4345138"/>
                  <a:gd name="connsiteX3" fmla="*/ 2425030 w 4556102"/>
                  <a:gd name="connsiteY3" fmla="*/ 4345136 h 4345138"/>
                  <a:gd name="connsiteX4" fmla="*/ -4 w 4556102"/>
                  <a:gd name="connsiteY4" fmla="*/ 2795305 h 4345138"/>
                  <a:gd name="connsiteX5" fmla="*/ 1599114 w 4556102"/>
                  <a:gd name="connsiteY5" fmla="*/ 673 h 4345138"/>
                  <a:gd name="connsiteX0" fmla="*/ 1308676 w 4265664"/>
                  <a:gd name="connsiteY0" fmla="*/ 673 h 4345138"/>
                  <a:gd name="connsiteX1" fmla="*/ 3640339 w 4265664"/>
                  <a:gd name="connsiteY1" fmla="*/ 390444 h 4345138"/>
                  <a:gd name="connsiteX2" fmla="*/ 4198221 w 4265664"/>
                  <a:gd name="connsiteY2" fmla="*/ 3396325 h 4345138"/>
                  <a:gd name="connsiteX3" fmla="*/ 2134592 w 4265664"/>
                  <a:gd name="connsiteY3" fmla="*/ 4345136 h 4345138"/>
                  <a:gd name="connsiteX4" fmla="*/ 2 w 4265664"/>
                  <a:gd name="connsiteY4" fmla="*/ 2737868 h 4345138"/>
                  <a:gd name="connsiteX5" fmla="*/ 1308676 w 4265664"/>
                  <a:gd name="connsiteY5" fmla="*/ 673 h 434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5664" h="4345138">
                    <a:moveTo>
                      <a:pt x="1308676" y="673"/>
                    </a:moveTo>
                    <a:cubicBezTo>
                      <a:pt x="1850442" y="-12337"/>
                      <a:pt x="3307336" y="165670"/>
                      <a:pt x="3640339" y="390444"/>
                    </a:cubicBezTo>
                    <a:cubicBezTo>
                      <a:pt x="3940677" y="1025292"/>
                      <a:pt x="4449179" y="2737210"/>
                      <a:pt x="4198221" y="3396325"/>
                    </a:cubicBezTo>
                    <a:cubicBezTo>
                      <a:pt x="3947263" y="4055440"/>
                      <a:pt x="2447418" y="4230167"/>
                      <a:pt x="2134592" y="4345136"/>
                    </a:cubicBezTo>
                    <a:cubicBezTo>
                      <a:pt x="1398314" y="4209566"/>
                      <a:pt x="471290" y="3411035"/>
                      <a:pt x="2" y="2737868"/>
                    </a:cubicBezTo>
                    <a:cubicBezTo>
                      <a:pt x="8589" y="1972354"/>
                      <a:pt x="653546" y="401483"/>
                      <a:pt x="1308676" y="67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58" name="Freeform: Shape 6157">
                <a:extLst>
                  <a:ext uri="{FF2B5EF4-FFF2-40B4-BE49-F238E27FC236}">
                    <a16:creationId xmlns:a16="http://schemas.microsoft.com/office/drawing/2014/main" id="{4928EE3C-2F31-E570-5F13-BADEC92EB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9479010">
                <a:off x="10572581" y="4151226"/>
                <a:ext cx="365077" cy="367579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468508"/>
                  <a:gd name="connsiteY0" fmla="*/ 326 h 4964273"/>
                  <a:gd name="connsiteX1" fmla="*/ 3964140 w 4468508"/>
                  <a:gd name="connsiteY1" fmla="*/ 591130 h 4964273"/>
                  <a:gd name="connsiteX2" fmla="*/ 4451030 w 4468508"/>
                  <a:gd name="connsiteY2" fmla="*/ 3809413 h 4964273"/>
                  <a:gd name="connsiteX3" fmla="*/ 3419865 w 4468508"/>
                  <a:gd name="connsiteY3" fmla="*/ 4845181 h 4964273"/>
                  <a:gd name="connsiteX4" fmla="*/ 1074535 w 4468508"/>
                  <a:gd name="connsiteY4" fmla="*/ 4657562 h 4964273"/>
                  <a:gd name="connsiteX5" fmla="*/ 33359 w 4468508"/>
                  <a:gd name="connsiteY5" fmla="*/ 2995991 h 4964273"/>
                  <a:gd name="connsiteX6" fmla="*/ 592137 w 4468508"/>
                  <a:gd name="connsiteY6" fmla="*/ 806182 h 4964273"/>
                  <a:gd name="connsiteX7" fmla="*/ 2649000 w 4468508"/>
                  <a:gd name="connsiteY7" fmla="*/ 326 h 4964273"/>
                  <a:gd name="connsiteX0" fmla="*/ 2788684 w 4608192"/>
                  <a:gd name="connsiteY0" fmla="*/ 326 h 4845177"/>
                  <a:gd name="connsiteX1" fmla="*/ 4103824 w 4608192"/>
                  <a:gd name="connsiteY1" fmla="*/ 591130 h 4845177"/>
                  <a:gd name="connsiteX2" fmla="*/ 4590714 w 4608192"/>
                  <a:gd name="connsiteY2" fmla="*/ 3809413 h 4845177"/>
                  <a:gd name="connsiteX3" fmla="*/ 3559549 w 4608192"/>
                  <a:gd name="connsiteY3" fmla="*/ 4845181 h 4845177"/>
                  <a:gd name="connsiteX4" fmla="*/ 173043 w 4608192"/>
                  <a:gd name="connsiteY4" fmla="*/ 2995991 h 4845177"/>
                  <a:gd name="connsiteX5" fmla="*/ 731821 w 4608192"/>
                  <a:gd name="connsiteY5" fmla="*/ 806182 h 4845177"/>
                  <a:gd name="connsiteX6" fmla="*/ 2788684 w 4608192"/>
                  <a:gd name="connsiteY6" fmla="*/ 326 h 4845177"/>
                  <a:gd name="connsiteX0" fmla="*/ 2788684 w 4656382"/>
                  <a:gd name="connsiteY0" fmla="*/ 326 h 4593408"/>
                  <a:gd name="connsiteX1" fmla="*/ 4103824 w 4656382"/>
                  <a:gd name="connsiteY1" fmla="*/ 591130 h 4593408"/>
                  <a:gd name="connsiteX2" fmla="*/ 4590714 w 4656382"/>
                  <a:gd name="connsiteY2" fmla="*/ 3809413 h 4593408"/>
                  <a:gd name="connsiteX3" fmla="*/ 2737164 w 4656382"/>
                  <a:gd name="connsiteY3" fmla="*/ 4593410 h 4593408"/>
                  <a:gd name="connsiteX4" fmla="*/ 173043 w 4656382"/>
                  <a:gd name="connsiteY4" fmla="*/ 2995991 h 4593408"/>
                  <a:gd name="connsiteX5" fmla="*/ 731821 w 4656382"/>
                  <a:gd name="connsiteY5" fmla="*/ 806182 h 4593408"/>
                  <a:gd name="connsiteX6" fmla="*/ 2788684 w 4656382"/>
                  <a:gd name="connsiteY6" fmla="*/ 326 h 4593408"/>
                  <a:gd name="connsiteX0" fmla="*/ 2788684 w 4720632"/>
                  <a:gd name="connsiteY0" fmla="*/ 326 h 4593408"/>
                  <a:gd name="connsiteX1" fmla="*/ 4103824 w 4720632"/>
                  <a:gd name="connsiteY1" fmla="*/ 591130 h 4593408"/>
                  <a:gd name="connsiteX2" fmla="*/ 4661706 w 4720632"/>
                  <a:gd name="connsiteY2" fmla="*/ 3597011 h 4593408"/>
                  <a:gd name="connsiteX3" fmla="*/ 2737164 w 4720632"/>
                  <a:gd name="connsiteY3" fmla="*/ 4593410 h 4593408"/>
                  <a:gd name="connsiteX4" fmla="*/ 173043 w 4720632"/>
                  <a:gd name="connsiteY4" fmla="*/ 2995991 h 4593408"/>
                  <a:gd name="connsiteX5" fmla="*/ 731821 w 4720632"/>
                  <a:gd name="connsiteY5" fmla="*/ 806182 h 4593408"/>
                  <a:gd name="connsiteX6" fmla="*/ 2788684 w 4720632"/>
                  <a:gd name="connsiteY6" fmla="*/ 326 h 4593408"/>
                  <a:gd name="connsiteX0" fmla="*/ 2615637 w 4547585"/>
                  <a:gd name="connsiteY0" fmla="*/ 326 h 4593408"/>
                  <a:gd name="connsiteX1" fmla="*/ 3930777 w 4547585"/>
                  <a:gd name="connsiteY1" fmla="*/ 591130 h 4593408"/>
                  <a:gd name="connsiteX2" fmla="*/ 4488659 w 4547585"/>
                  <a:gd name="connsiteY2" fmla="*/ 3597011 h 4593408"/>
                  <a:gd name="connsiteX3" fmla="*/ 2564117 w 4547585"/>
                  <a:gd name="connsiteY3" fmla="*/ 4593410 h 4593408"/>
                  <a:gd name="connsiteX4" fmla="*/ -4 w 4547585"/>
                  <a:gd name="connsiteY4" fmla="*/ 2995991 h 4593408"/>
                  <a:gd name="connsiteX5" fmla="*/ 2615637 w 4547585"/>
                  <a:gd name="connsiteY5" fmla="*/ 326 h 4593408"/>
                  <a:gd name="connsiteX0" fmla="*/ 1599114 w 4547585"/>
                  <a:gd name="connsiteY0" fmla="*/ 673 h 4392722"/>
                  <a:gd name="connsiteX1" fmla="*/ 3930777 w 4547585"/>
                  <a:gd name="connsiteY1" fmla="*/ 390444 h 4392722"/>
                  <a:gd name="connsiteX2" fmla="*/ 4488659 w 4547585"/>
                  <a:gd name="connsiteY2" fmla="*/ 3396325 h 4392722"/>
                  <a:gd name="connsiteX3" fmla="*/ 2564117 w 4547585"/>
                  <a:gd name="connsiteY3" fmla="*/ 4392724 h 4392722"/>
                  <a:gd name="connsiteX4" fmla="*/ -4 w 4547585"/>
                  <a:gd name="connsiteY4" fmla="*/ 2795305 h 4392722"/>
                  <a:gd name="connsiteX5" fmla="*/ 1599114 w 4547585"/>
                  <a:gd name="connsiteY5" fmla="*/ 673 h 4392722"/>
                  <a:gd name="connsiteX0" fmla="*/ 1599114 w 4556102"/>
                  <a:gd name="connsiteY0" fmla="*/ 673 h 4345138"/>
                  <a:gd name="connsiteX1" fmla="*/ 3930777 w 4556102"/>
                  <a:gd name="connsiteY1" fmla="*/ 390444 h 4345138"/>
                  <a:gd name="connsiteX2" fmla="*/ 4488659 w 4556102"/>
                  <a:gd name="connsiteY2" fmla="*/ 3396325 h 4345138"/>
                  <a:gd name="connsiteX3" fmla="*/ 2425030 w 4556102"/>
                  <a:gd name="connsiteY3" fmla="*/ 4345136 h 4345138"/>
                  <a:gd name="connsiteX4" fmla="*/ -4 w 4556102"/>
                  <a:gd name="connsiteY4" fmla="*/ 2795305 h 4345138"/>
                  <a:gd name="connsiteX5" fmla="*/ 1599114 w 4556102"/>
                  <a:gd name="connsiteY5" fmla="*/ 673 h 4345138"/>
                  <a:gd name="connsiteX0" fmla="*/ 1308676 w 4265664"/>
                  <a:gd name="connsiteY0" fmla="*/ 673 h 4345138"/>
                  <a:gd name="connsiteX1" fmla="*/ 3640339 w 4265664"/>
                  <a:gd name="connsiteY1" fmla="*/ 390444 h 4345138"/>
                  <a:gd name="connsiteX2" fmla="*/ 4198221 w 4265664"/>
                  <a:gd name="connsiteY2" fmla="*/ 3396325 h 4345138"/>
                  <a:gd name="connsiteX3" fmla="*/ 2134592 w 4265664"/>
                  <a:gd name="connsiteY3" fmla="*/ 4345136 h 4345138"/>
                  <a:gd name="connsiteX4" fmla="*/ 2 w 4265664"/>
                  <a:gd name="connsiteY4" fmla="*/ 2737868 h 4345138"/>
                  <a:gd name="connsiteX5" fmla="*/ 1308676 w 4265664"/>
                  <a:gd name="connsiteY5" fmla="*/ 673 h 434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5664" h="4345138">
                    <a:moveTo>
                      <a:pt x="1308676" y="673"/>
                    </a:moveTo>
                    <a:cubicBezTo>
                      <a:pt x="1850442" y="-12337"/>
                      <a:pt x="3307336" y="165670"/>
                      <a:pt x="3640339" y="390444"/>
                    </a:cubicBezTo>
                    <a:cubicBezTo>
                      <a:pt x="3940677" y="1025292"/>
                      <a:pt x="4449179" y="2737210"/>
                      <a:pt x="4198221" y="3396325"/>
                    </a:cubicBezTo>
                    <a:cubicBezTo>
                      <a:pt x="3947263" y="4055440"/>
                      <a:pt x="2447418" y="4230167"/>
                      <a:pt x="2134592" y="4345136"/>
                    </a:cubicBezTo>
                    <a:cubicBezTo>
                      <a:pt x="1398314" y="4209566"/>
                      <a:pt x="471290" y="3411035"/>
                      <a:pt x="2" y="2737868"/>
                    </a:cubicBezTo>
                    <a:cubicBezTo>
                      <a:pt x="8589" y="1972354"/>
                      <a:pt x="653546" y="401483"/>
                      <a:pt x="1308676" y="67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156" name="Freeform: Shape 6155">
              <a:extLst>
                <a:ext uri="{FF2B5EF4-FFF2-40B4-BE49-F238E27FC236}">
                  <a16:creationId xmlns:a16="http://schemas.microsoft.com/office/drawing/2014/main" id="{9A2C02A2-2D1A-D1E1-D58A-FF29D8799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6735102">
              <a:off x="11096058" y="3990944"/>
              <a:ext cx="1614456" cy="429493"/>
            </a:xfrm>
            <a:custGeom>
              <a:avLst/>
              <a:gdLst>
                <a:gd name="connsiteX0" fmla="*/ 0 w 1614456"/>
                <a:gd name="connsiteY0" fmla="*/ 233076 h 429493"/>
                <a:gd name="connsiteX1" fmla="*/ 569664 w 1614456"/>
                <a:gd name="connsiteY1" fmla="*/ 0 h 429493"/>
                <a:gd name="connsiteX2" fmla="*/ 596278 w 1614456"/>
                <a:gd name="connsiteY2" fmla="*/ 6094 h 429493"/>
                <a:gd name="connsiteX3" fmla="*/ 1614456 w 1614456"/>
                <a:gd name="connsiteY3" fmla="*/ 248091 h 429493"/>
                <a:gd name="connsiteX4" fmla="*/ 1568315 w 1614456"/>
                <a:gd name="connsiteY4" fmla="*/ 429321 h 429493"/>
                <a:gd name="connsiteX5" fmla="*/ 483047 w 1614456"/>
                <a:gd name="connsiteY5" fmla="*/ 298906 h 429493"/>
                <a:gd name="connsiteX6" fmla="*/ 123310 w 1614456"/>
                <a:gd name="connsiteY6" fmla="*/ 250486 h 4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456" h="429493">
                  <a:moveTo>
                    <a:pt x="0" y="233076"/>
                  </a:moveTo>
                  <a:lnTo>
                    <a:pt x="569664" y="0"/>
                  </a:lnTo>
                  <a:lnTo>
                    <a:pt x="596278" y="6094"/>
                  </a:lnTo>
                  <a:cubicBezTo>
                    <a:pt x="1057638" y="111306"/>
                    <a:pt x="1579983" y="228791"/>
                    <a:pt x="1614456" y="248091"/>
                  </a:cubicBezTo>
                  <a:cubicBezTo>
                    <a:pt x="1609756" y="287567"/>
                    <a:pt x="1584661" y="435225"/>
                    <a:pt x="1568315" y="429321"/>
                  </a:cubicBezTo>
                  <a:cubicBezTo>
                    <a:pt x="1529762" y="431108"/>
                    <a:pt x="711697" y="365581"/>
                    <a:pt x="483047" y="298906"/>
                  </a:cubicBezTo>
                  <a:cubicBezTo>
                    <a:pt x="352306" y="279085"/>
                    <a:pt x="230642" y="264484"/>
                    <a:pt x="123310" y="25048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765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A8CFF-2EA8-A8AB-2122-952328FE5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6" y="643467"/>
            <a:ext cx="8738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06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D27A-DAFF-B48A-A273-90358023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4239-7E65-BF7F-CF71-97053E73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Project Manager: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leader responsible for overall project planning, execution, and completion.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and communicate the project plan.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project scope, objectives, and deliverables.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Allocate resources and manage the project budget.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Monitor and control project progress.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Identify and manage project risks.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Communicate with stakeholders.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Lead and motivate the project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26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A2F0-5021-2F0C-F445-5389C85A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837E-3FF6-CC27-126E-8D469A160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Project Sponsor: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Provides financial support and high-level guidance for the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Secure project funding and resources.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strategic direction.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Remove obstacles and roadblocks for the project team.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Approve major project decisions.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Advocate for the project at higher organizational levels.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67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A2F7-9D19-A600-D45E-DFF64E16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52EF-7D1B-8341-97C9-5AA2EA8D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Project Coordinator/Assistant: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Supports the project manager in administrative tasks and coordination.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Assist in project planning and documentation.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Schedule meetings and maintain project calendars.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Track and report project progress.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Help with communication between team members.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52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737F-0527-3922-0F95-8A699FF0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39B2E-4C5D-B14D-6A45-2EF77BD8B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Subject Matter Experts (SMEs):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Provide specialized knowledge and expertise in specific areas related to the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Offer technical guidance and insights.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Collaborate with the project team to ensure accuracy and quality.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Contribute to decision-making in their areas of expertise.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7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DB5-4A08-64D8-E7AB-45654744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4FD2-3259-FAEB-2E86-94575314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Team Members: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Execute tasks and activities required to meet project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Complete assigned work packages and deliverables.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Collaborate with team members and share updates.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Participate in meetings and discussions.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Raise issues or concerns to the project manager.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Meet project deadlines.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07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2928-B417-FF66-1F3A-73F8FB57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68AA-543D-6172-AA66-28B89AA56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Quality Assurance/Quality Control Specialist: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Ensures that project deliverables meet established quality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and implement quality control processes.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Conduct quality reviews and inspections.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feedback to team members on quality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Work to prevent defects and ensure compliance with requirements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CBE9-452C-D533-D0BF-4AB1143F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B135-6665-2810-2FE4-321EA7FB9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Risk Manager: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Identifies, assesses, and manages risks that could impact the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Identify potential project risks.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Assess the likelihood and impact of risks.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risk mitigation strategies.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Monitor and control identified risks.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E575-0037-0782-A518-92DD7193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7FC2-BC5C-637A-DF73-0ED83D15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Communications Manager: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Manages internal and external project communications.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 communication plan.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Ensure consistent and effective communication.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Coordinate communication between team members.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Manage stakeholder expectations.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5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BB3FC-1C4F-8BA2-B78D-34456B59A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03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9966-0EDE-373C-D187-584B4D9E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D8FE-73D3-1616-FE2C-874FD92C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Procurement Manager: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Manages the procurement process if external resources are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Identify external vendors or contractors.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procurement documents.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Evaluate proposals and select vendors.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Manage contracts and vendor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05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FAE-EBE8-31E9-799A-916770AC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53C8-ACF2-CE59-F035-B12EEF2C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Customer/User Representative: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Represents the interests and needs of the end-users or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Duties: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input on project requirements.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Participate in user acceptance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Offer feedback on deliverables from the end-user perspective.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1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B95F-3C02-F122-B55B-773468C5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F7DE-FA7F-8E8E-6283-BD892417A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Suppliers and Vendors: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Organizations or individuals providing goods or services to the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Responsibilities: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Deliver products or services according to agreed-upon terms.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Collaborate with the project team to meet project requirements.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input on technical or logistical aspects of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7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4E14-3C1C-481C-B204-6D7C7CE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4F53-A616-71F9-5F7F-655BA7E5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Regulatory Authorities: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Role: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Government or industry bodies that regulate certain aspects of the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Responsibilities: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Approve and monitor compliance with regulations.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permits or approvals required for the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May conduct audits or inspections.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2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3AF6C-3529-CA20-051C-1888EB875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5" y="643467"/>
            <a:ext cx="898558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136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D749E-FC0E-8DFC-E7E8-A3325D746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6" y="643467"/>
            <a:ext cx="87047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65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65B09-910E-9B1B-D12A-B427C4969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7" y="643467"/>
            <a:ext cx="902196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F0EC6-EEAA-C0FD-11C0-E3F608C3D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7" y="643467"/>
            <a:ext cx="89495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3078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9D14E-1F06-7182-631F-943C3B22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049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F2F5E-610A-47CE-9BF7-59439CE2F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4" y="643467"/>
            <a:ext cx="825343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2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ECAEE-8561-340A-8761-9276FCC4C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09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3A572-145A-799D-6AB5-8E0B59C4F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886" y="643467"/>
            <a:ext cx="768422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422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34931-0289-6AA4-7C51-D48D5685D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738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694CC-22D0-45EE-F39F-92BC6B70E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1" y="643467"/>
            <a:ext cx="909561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6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0AD924-6645-E054-E662-5693E4A87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44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FB2-F4FE-A255-FB20-60499D14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D9958-6DBA-8511-85F3-69FF94AB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95C9-2021-57AF-DF88-3CDA3E57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9519" cy="67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5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6F4A6-F09C-FF83-960F-1E261B3B5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011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FD5D2-0D87-8708-5A8C-38BA8355E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55" y="643466"/>
            <a:ext cx="6487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7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D8408-5EE5-59AD-A694-33F9BBAB0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691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7C132-2F4B-19FE-44FD-EDFE0DA48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137" y="643466"/>
            <a:ext cx="94117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35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64D03-54F8-CF9C-3280-9035999C8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8175"/>
            <a:ext cx="10905066" cy="41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5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A0ABE-BDA6-878E-1118-5CE51065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829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82257-EDC7-4485-256C-CAD64D6A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52984"/>
            <a:ext cx="10905066" cy="55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05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4F464-3297-2BD3-D7B2-1E6E8B242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207" y="643466"/>
            <a:ext cx="78795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56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D6921-0888-37BC-8A4C-51426F151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49" y="643466"/>
            <a:ext cx="90137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32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CEDBC-95FD-1775-B8A1-E5EE9AE85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699" y="643466"/>
            <a:ext cx="8356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61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3842A-F12D-4F73-0DD4-16AF10018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507" y="643466"/>
            <a:ext cx="83069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445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able of management and management&#10;&#10;Description automatically generated">
            <a:extLst>
              <a:ext uri="{FF2B5EF4-FFF2-40B4-BE49-F238E27FC236}">
                <a16:creationId xmlns:a16="http://schemas.microsoft.com/office/drawing/2014/main" id="{A8B1FC72-49C4-A75D-F8E8-0C346664C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4" y="643467"/>
            <a:ext cx="863731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636</Words>
  <Application>Microsoft Office PowerPoint</Application>
  <PresentationFormat>Widescreen</PresentationFormat>
  <Paragraphs>91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Projectized organizational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20</cp:revision>
  <dcterms:created xsi:type="dcterms:W3CDTF">2023-11-23T14:35:12Z</dcterms:created>
  <dcterms:modified xsi:type="dcterms:W3CDTF">2023-12-10T14:05:23Z</dcterms:modified>
</cp:coreProperties>
</file>